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8" r:id="rId12"/>
    <p:sldId id="269" r:id="rId13"/>
    <p:sldId id="270" r:id="rId14"/>
    <p:sldId id="271" r:id="rId15"/>
    <p:sldId id="272" r:id="rId16"/>
    <p:sldId id="290" r:id="rId17"/>
    <p:sldId id="291" r:id="rId18"/>
    <p:sldId id="289" r:id="rId19"/>
    <p:sldId id="288" r:id="rId20"/>
    <p:sldId id="292" r:id="rId21"/>
    <p:sldId id="293" r:id="rId22"/>
    <p:sldId id="294" r:id="rId23"/>
    <p:sldId id="273" r:id="rId24"/>
    <p:sldId id="295" r:id="rId25"/>
    <p:sldId id="296" r:id="rId26"/>
    <p:sldId id="297" r:id="rId27"/>
    <p:sldId id="298" r:id="rId28"/>
    <p:sldId id="301" r:id="rId29"/>
    <p:sldId id="300" r:id="rId30"/>
    <p:sldId id="299" r:id="rId31"/>
    <p:sldId id="277" r:id="rId32"/>
    <p:sldId id="274" r:id="rId33"/>
    <p:sldId id="302" r:id="rId34"/>
    <p:sldId id="303" r:id="rId35"/>
    <p:sldId id="313" r:id="rId36"/>
    <p:sldId id="312" r:id="rId37"/>
    <p:sldId id="311" r:id="rId38"/>
    <p:sldId id="310" r:id="rId39"/>
    <p:sldId id="309" r:id="rId40"/>
    <p:sldId id="308" r:id="rId41"/>
    <p:sldId id="307" r:id="rId42"/>
    <p:sldId id="306" r:id="rId43"/>
    <p:sldId id="305" r:id="rId44"/>
    <p:sldId id="304" r:id="rId45"/>
    <p:sldId id="314" r:id="rId46"/>
    <p:sldId id="315" r:id="rId47"/>
    <p:sldId id="316" r:id="rId48"/>
    <p:sldId id="317" r:id="rId49"/>
    <p:sldId id="286" r:id="rId50"/>
    <p:sldId id="318" r:id="rId51"/>
    <p:sldId id="319" r:id="rId52"/>
    <p:sldId id="320" r:id="rId53"/>
    <p:sldId id="287" r:id="rId54"/>
    <p:sldId id="267" r:id="rId55"/>
    <p:sldId id="266" r:id="rId56"/>
    <p:sldId id="321" r:id="rId57"/>
    <p:sldId id="326" r:id="rId58"/>
    <p:sldId id="325" r:id="rId59"/>
    <p:sldId id="327" r:id="rId60"/>
    <p:sldId id="322" r:id="rId61"/>
    <p:sldId id="324" r:id="rId62"/>
    <p:sldId id="323" r:id="rId63"/>
    <p:sldId id="331" r:id="rId64"/>
    <p:sldId id="330" r:id="rId65"/>
    <p:sldId id="332" r:id="rId66"/>
    <p:sldId id="333" r:id="rId67"/>
    <p:sldId id="329" r:id="rId68"/>
    <p:sldId id="334" r:id="rId69"/>
    <p:sldId id="335" r:id="rId70"/>
    <p:sldId id="338" r:id="rId71"/>
    <p:sldId id="336" r:id="rId72"/>
    <p:sldId id="337" r:id="rId73"/>
    <p:sldId id="339" r:id="rId74"/>
    <p:sldId id="340" r:id="rId75"/>
    <p:sldId id="341" r:id="rId76"/>
    <p:sldId id="342" r:id="rId77"/>
    <p:sldId id="343" r:id="rId78"/>
    <p:sldId id="344" r:id="rId7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09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AF1E9-6A8F-41CD-8050-8F5175699E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22AA7-A667-478B-B9E5-89747E9614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18F8B-BEFB-4FBA-B4FD-7BCA98C6A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D11F01-F156-4345-8A45-14F2D8CE0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9428D-C2A5-43F0-BA70-C352116DF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37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45D31-F4A6-4A4B-A3FE-8FCEBCA77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BFA6D0-E807-4B02-B32A-BA235B988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ED6C9-17B1-4EE3-83EC-F50DE4105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00F04-C81A-4D5B-9A5A-B9A645D63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42915-4FE2-47B7-A526-9DE0FDD50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24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BA11EF-63D3-49C9-8195-A7CC71F8D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C2E1C3-8582-4E28-9A46-AE8BE781F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275A5-4ED2-403B-83CC-17565A7B7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DF620-CF66-454C-B984-119DAD217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A7FC0-DD88-41F8-89D3-CC1552B74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6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1F663-2A76-4A44-A69D-70416E904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655D7-753C-4887-A184-15EFAB045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95022-66CC-4640-999C-199EBCDC6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B7C02-3659-41AE-9A80-1E3B8EAF0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3FD38-393F-427B-8C64-BA7E399CB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71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64479-5E24-47AC-A8AB-978BE1F90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18E14-E69F-4691-B10A-9B595214D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D1BD3-C55F-493D-848F-C1B4D5F58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AC585-3415-40EF-8D4A-6560008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025A6-3977-44A2-B7D6-5B5D41EE7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4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27A3C-5534-4592-9853-123D3B6A5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E0C12-1760-409C-AD7A-4E97F5FB1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36327C-1364-4E72-B9CB-ED6F3A1F2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DFFCFF-F274-47FA-9FAC-401DDECDD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12ABB-71A6-466B-9001-B08441141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41E-1F30-4B3C-ABE3-CF277DC49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47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39B1F-A8E6-4FFE-8E00-EEFCD234C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4D12E-B720-4016-98D6-4C52041A0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3294A4-BEEF-4877-B25E-4B5D03DD1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8F97B4-0732-46C3-8AA2-5FC6FBED8A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E6D9B1-879A-41B2-9A34-04C853855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D39DC9-2613-4315-9BE1-FA6CC1C4D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5C90B1-79DF-4942-BC10-F1C264AC6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A4D77C-F127-4E89-AE15-B9AF65AF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83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EC1E7-53F6-46A8-A5D3-F76074CFF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5E009B-16C7-43E2-899E-FBAF7033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50013F-CFB6-41F9-AB59-165492CC2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3A074E-899C-4200-AE2B-67679574C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90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ACE33F-4112-41AB-A835-9E35E71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786430-ECD4-4189-A026-38E54F9C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5C704B-CF84-4C1A-86CA-626E656A0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51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15D50-FED7-4843-9F12-25CE206C1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6E22B-C132-4F21-A7D0-4DE404B77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C25B9D-F935-45E5-B7E3-C95399EBD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32A70-B6AB-47BB-A22B-74D8738BB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A59254-7BAF-452A-AB58-B8AC29959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E4425-1C66-445E-85CB-A0C5A3DA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3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CD833-7005-47FA-9CA2-12653A2EC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C96A54-26FA-42BD-A889-9DB75BD4BD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553F3A-4B9F-4F9A-8D81-004348387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17BE7-B94D-4C1F-AEDF-9D67638FC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DE7FC-4A7A-47AB-8346-5E37F0BE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BEA1D-E2DF-402E-8B08-EEBDF8463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45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7745AD-D752-41EC-BC67-B74A123B1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3B513-C26F-4F07-BAEC-BE5A4F0C2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26C77-DCBE-4CAA-963D-E10BAAF0B8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4DA04-9A7B-4009-8C0D-6CA95AA079D3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088EF-EFE0-4A34-B67B-A682CABCA3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00976-294D-452B-B620-D01A06FDC9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FF167-BCC5-47AE-B1BD-64A69486F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55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slide" Target="slide13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slide" Target="slide2.xml"/><Relationship Id="rId7" Type="http://schemas.openxmlformats.org/officeDocument/2006/relationships/slide" Target="slide7.xml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slide" Target="slide8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slide" Target="slide15.xml"/><Relationship Id="rId7" Type="http://schemas.openxmlformats.org/officeDocument/2006/relationships/slide" Target="slide2.xml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slide" Target="slide32.xml"/><Relationship Id="rId10" Type="http://schemas.openxmlformats.org/officeDocument/2006/relationships/image" Target="../media/image36.png"/><Relationship Id="rId4" Type="http://schemas.openxmlformats.org/officeDocument/2006/relationships/image" Target="../media/image34.png"/><Relationship Id="rId9" Type="http://schemas.openxmlformats.org/officeDocument/2006/relationships/slide" Target="slide4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13" Type="http://schemas.openxmlformats.org/officeDocument/2006/relationships/image" Target="../media/image19.png"/><Relationship Id="rId3" Type="http://schemas.openxmlformats.org/officeDocument/2006/relationships/slide" Target="slide16.xml"/><Relationship Id="rId7" Type="http://schemas.openxmlformats.org/officeDocument/2006/relationships/image" Target="../media/image39.png"/><Relationship Id="rId12" Type="http://schemas.openxmlformats.org/officeDocument/2006/relationships/slide" Target="slide2.xm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2.xml"/><Relationship Id="rId11" Type="http://schemas.openxmlformats.org/officeDocument/2006/relationships/image" Target="../media/image41.png"/><Relationship Id="rId5" Type="http://schemas.openxmlformats.org/officeDocument/2006/relationships/slide" Target="slide19.xml"/><Relationship Id="rId10" Type="http://schemas.openxmlformats.org/officeDocument/2006/relationships/slide" Target="slide31.xml"/><Relationship Id="rId4" Type="http://schemas.openxmlformats.org/officeDocument/2006/relationships/image" Target="../media/image38.png"/><Relationship Id="rId9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13" Type="http://schemas.openxmlformats.org/officeDocument/2006/relationships/image" Target="../media/image19.png"/><Relationship Id="rId3" Type="http://schemas.openxmlformats.org/officeDocument/2006/relationships/slide" Target="slide15.xml"/><Relationship Id="rId7" Type="http://schemas.openxmlformats.org/officeDocument/2006/relationships/image" Target="../media/image38.png"/><Relationship Id="rId12" Type="http://schemas.openxmlformats.org/officeDocument/2006/relationships/slide" Target="slide2.xm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11" Type="http://schemas.openxmlformats.org/officeDocument/2006/relationships/image" Target="../media/image41.png"/><Relationship Id="rId5" Type="http://schemas.openxmlformats.org/officeDocument/2006/relationships/slide" Target="slide21.xml"/><Relationship Id="rId10" Type="http://schemas.openxmlformats.org/officeDocument/2006/relationships/slide" Target="slide31.xml"/><Relationship Id="rId4" Type="http://schemas.openxmlformats.org/officeDocument/2006/relationships/image" Target="../media/image39.png"/><Relationship Id="rId9" Type="http://schemas.openxmlformats.org/officeDocument/2006/relationships/image" Target="../media/image4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slide" Target="slide19.xml"/><Relationship Id="rId7" Type="http://schemas.openxmlformats.org/officeDocument/2006/relationships/slide" Target="slide25.xml"/><Relationship Id="rId12" Type="http://schemas.openxmlformats.org/officeDocument/2006/relationships/image" Target="../media/image19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6.xml"/><Relationship Id="rId11" Type="http://schemas.openxmlformats.org/officeDocument/2006/relationships/slide" Target="slide2.xml"/><Relationship Id="rId5" Type="http://schemas.openxmlformats.org/officeDocument/2006/relationships/slide" Target="slide18.xml"/><Relationship Id="rId10" Type="http://schemas.openxmlformats.org/officeDocument/2006/relationships/image" Target="../media/image41.png"/><Relationship Id="rId4" Type="http://schemas.openxmlformats.org/officeDocument/2006/relationships/image" Target="../media/image39.png"/><Relationship Id="rId9" Type="http://schemas.openxmlformats.org/officeDocument/2006/relationships/slide" Target="slide3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13" Type="http://schemas.openxmlformats.org/officeDocument/2006/relationships/image" Target="../media/image19.png"/><Relationship Id="rId3" Type="http://schemas.openxmlformats.org/officeDocument/2006/relationships/slide" Target="slide17.xml"/><Relationship Id="rId7" Type="http://schemas.openxmlformats.org/officeDocument/2006/relationships/slide" Target="slide21.xml"/><Relationship Id="rId12" Type="http://schemas.openxmlformats.org/officeDocument/2006/relationships/slide" Target="slide2.xm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11" Type="http://schemas.openxmlformats.org/officeDocument/2006/relationships/image" Target="../media/image41.png"/><Relationship Id="rId5" Type="http://schemas.openxmlformats.org/officeDocument/2006/relationships/slide" Target="slide20.xml"/><Relationship Id="rId10" Type="http://schemas.openxmlformats.org/officeDocument/2006/relationships/slide" Target="slide31.xml"/><Relationship Id="rId4" Type="http://schemas.openxmlformats.org/officeDocument/2006/relationships/image" Target="../media/image38.png"/><Relationship Id="rId9" Type="http://schemas.openxmlformats.org/officeDocument/2006/relationships/image" Target="../media/image4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13" Type="http://schemas.openxmlformats.org/officeDocument/2006/relationships/image" Target="../media/image19.png"/><Relationship Id="rId3" Type="http://schemas.openxmlformats.org/officeDocument/2006/relationships/slide" Target="slide17.xml"/><Relationship Id="rId7" Type="http://schemas.openxmlformats.org/officeDocument/2006/relationships/slide" Target="slide15.xml"/><Relationship Id="rId12" Type="http://schemas.openxmlformats.org/officeDocument/2006/relationships/slide" Target="slide2.xm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11" Type="http://schemas.openxmlformats.org/officeDocument/2006/relationships/image" Target="../media/image41.png"/><Relationship Id="rId5" Type="http://schemas.openxmlformats.org/officeDocument/2006/relationships/slide" Target="slide20.xml"/><Relationship Id="rId10" Type="http://schemas.openxmlformats.org/officeDocument/2006/relationships/slide" Target="slide31.xml"/><Relationship Id="rId4" Type="http://schemas.openxmlformats.org/officeDocument/2006/relationships/image" Target="../media/image38.png"/><Relationship Id="rId9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slide" Target="slide55.xml"/><Relationship Id="rId12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slide" Target="slide67.xml"/><Relationship Id="rId5" Type="http://schemas.openxmlformats.org/officeDocument/2006/relationships/slide" Target="slide14.xml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openxmlformats.org/officeDocument/2006/relationships/slide" Target="slide6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image" Target="../media/image19.png"/><Relationship Id="rId3" Type="http://schemas.openxmlformats.org/officeDocument/2006/relationships/slide" Target="slide18.xml"/><Relationship Id="rId7" Type="http://schemas.openxmlformats.org/officeDocument/2006/relationships/image" Target="../media/image39.png"/><Relationship Id="rId12" Type="http://schemas.openxmlformats.org/officeDocument/2006/relationships/slide" Target="slide2.xm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2.xml"/><Relationship Id="rId11" Type="http://schemas.openxmlformats.org/officeDocument/2006/relationships/image" Target="../media/image41.png"/><Relationship Id="rId5" Type="http://schemas.openxmlformats.org/officeDocument/2006/relationships/slide" Target="slide19.xml"/><Relationship Id="rId10" Type="http://schemas.openxmlformats.org/officeDocument/2006/relationships/slide" Target="slide31.xml"/><Relationship Id="rId4" Type="http://schemas.openxmlformats.org/officeDocument/2006/relationships/image" Target="../media/image38.png"/><Relationship Id="rId9" Type="http://schemas.openxmlformats.org/officeDocument/2006/relationships/image" Target="../media/image4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9.xml"/><Relationship Id="rId13" Type="http://schemas.openxmlformats.org/officeDocument/2006/relationships/image" Target="../media/image19.png"/><Relationship Id="rId3" Type="http://schemas.openxmlformats.org/officeDocument/2006/relationships/slide" Target="slide16.xml"/><Relationship Id="rId7" Type="http://schemas.openxmlformats.org/officeDocument/2006/relationships/image" Target="../media/image39.png"/><Relationship Id="rId12" Type="http://schemas.openxmlformats.org/officeDocument/2006/relationships/slide" Target="slide2.xm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2.xml"/><Relationship Id="rId11" Type="http://schemas.openxmlformats.org/officeDocument/2006/relationships/image" Target="../media/image41.png"/><Relationship Id="rId5" Type="http://schemas.openxmlformats.org/officeDocument/2006/relationships/slide" Target="slide18.xml"/><Relationship Id="rId10" Type="http://schemas.openxmlformats.org/officeDocument/2006/relationships/slide" Target="slide31.xml"/><Relationship Id="rId4" Type="http://schemas.openxmlformats.org/officeDocument/2006/relationships/image" Target="../media/image38.png"/><Relationship Id="rId9" Type="http://schemas.openxmlformats.org/officeDocument/2006/relationships/image" Target="../media/image4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19.png"/><Relationship Id="rId3" Type="http://schemas.openxmlformats.org/officeDocument/2006/relationships/slide" Target="slide15.xml"/><Relationship Id="rId7" Type="http://schemas.openxmlformats.org/officeDocument/2006/relationships/slide" Target="slide30.xml"/><Relationship Id="rId12" Type="http://schemas.openxmlformats.org/officeDocument/2006/relationships/slide" Target="slide2.xm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11" Type="http://schemas.openxmlformats.org/officeDocument/2006/relationships/slide" Target="slide21.xml"/><Relationship Id="rId5" Type="http://schemas.openxmlformats.org/officeDocument/2006/relationships/slide" Target="slide20.xml"/><Relationship Id="rId10" Type="http://schemas.openxmlformats.org/officeDocument/2006/relationships/image" Target="../media/image41.png"/><Relationship Id="rId4" Type="http://schemas.openxmlformats.org/officeDocument/2006/relationships/image" Target="../media/image38.png"/><Relationship Id="rId9" Type="http://schemas.openxmlformats.org/officeDocument/2006/relationships/slide" Target="slide3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slide" Target="slide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slide" Target="slide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slide" Target="slide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slide" Target="slide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slide" Target="slide1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slide" Target="slide2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slide" Target="slide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slide" Target="slide2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slide" Target="slide37.xml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36.xml"/><Relationship Id="rId5" Type="http://schemas.openxmlformats.org/officeDocument/2006/relationships/slide" Target="slide31.xml"/><Relationship Id="rId10" Type="http://schemas.openxmlformats.org/officeDocument/2006/relationships/slide" Target="slide35.xml"/><Relationship Id="rId4" Type="http://schemas.openxmlformats.org/officeDocument/2006/relationships/image" Target="../media/image19.png"/><Relationship Id="rId9" Type="http://schemas.openxmlformats.org/officeDocument/2006/relationships/slide" Target="slide34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slide" Target="slide2.xml"/><Relationship Id="rId7" Type="http://schemas.openxmlformats.org/officeDocument/2006/relationships/slide" Target="slide32.xml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slide" Target="slide31.xml"/><Relationship Id="rId4" Type="http://schemas.openxmlformats.org/officeDocument/2006/relationships/image" Target="../media/image19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39.png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slide" Target="slide32.xml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40.xml"/><Relationship Id="rId5" Type="http://schemas.openxmlformats.org/officeDocument/2006/relationships/slide" Target="slide31.xml"/><Relationship Id="rId10" Type="http://schemas.openxmlformats.org/officeDocument/2006/relationships/slide" Target="slide39.xml"/><Relationship Id="rId4" Type="http://schemas.openxmlformats.org/officeDocument/2006/relationships/image" Target="../media/image19.png"/><Relationship Id="rId9" Type="http://schemas.openxmlformats.org/officeDocument/2006/relationships/slide" Target="slide38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39.png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slide" Target="slide32.xml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42.xml"/><Relationship Id="rId5" Type="http://schemas.openxmlformats.org/officeDocument/2006/relationships/slide" Target="slide31.xml"/><Relationship Id="rId10" Type="http://schemas.openxmlformats.org/officeDocument/2006/relationships/slide" Target="slide41.xml"/><Relationship Id="rId4" Type="http://schemas.openxmlformats.org/officeDocument/2006/relationships/image" Target="../media/image19.png"/><Relationship Id="rId9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39.png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slide" Target="slide32.xml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44.xml"/><Relationship Id="rId5" Type="http://schemas.openxmlformats.org/officeDocument/2006/relationships/slide" Target="slide31.xml"/><Relationship Id="rId10" Type="http://schemas.openxmlformats.org/officeDocument/2006/relationships/slide" Target="slide41.xml"/><Relationship Id="rId4" Type="http://schemas.openxmlformats.org/officeDocument/2006/relationships/image" Target="../media/image19.png"/><Relationship Id="rId9" Type="http://schemas.openxmlformats.org/officeDocument/2006/relationships/slide" Target="slide39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39.png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slide" Target="slide32.xml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40.xml"/><Relationship Id="rId5" Type="http://schemas.openxmlformats.org/officeDocument/2006/relationships/slide" Target="slide31.xml"/><Relationship Id="rId10" Type="http://schemas.openxmlformats.org/officeDocument/2006/relationships/slide" Target="slide44.xml"/><Relationship Id="rId4" Type="http://schemas.openxmlformats.org/officeDocument/2006/relationships/image" Target="../media/image19.png"/><Relationship Id="rId9" Type="http://schemas.openxmlformats.org/officeDocument/2006/relationships/slide" Target="slide4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slide" Target="slide34.xml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image" Target="../media/image3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35.xml"/><Relationship Id="rId5" Type="http://schemas.openxmlformats.org/officeDocument/2006/relationships/slide" Target="slide31.xml"/><Relationship Id="rId10" Type="http://schemas.openxmlformats.org/officeDocument/2006/relationships/slide" Target="slide47.xml"/><Relationship Id="rId4" Type="http://schemas.openxmlformats.org/officeDocument/2006/relationships/image" Target="../media/image19.png"/><Relationship Id="rId9" Type="http://schemas.openxmlformats.org/officeDocument/2006/relationships/slide" Target="slide48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slide" Target="slide34.xml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image" Target="../media/image3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36.xml"/><Relationship Id="rId5" Type="http://schemas.openxmlformats.org/officeDocument/2006/relationships/slide" Target="slide31.xml"/><Relationship Id="rId10" Type="http://schemas.openxmlformats.org/officeDocument/2006/relationships/slide" Target="slide46.xml"/><Relationship Id="rId4" Type="http://schemas.openxmlformats.org/officeDocument/2006/relationships/image" Target="../media/image19.png"/><Relationship Id="rId9" Type="http://schemas.openxmlformats.org/officeDocument/2006/relationships/slide" Target="slide4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slide" Target="slide43.xml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image" Target="../media/image3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37.xml"/><Relationship Id="rId5" Type="http://schemas.openxmlformats.org/officeDocument/2006/relationships/slide" Target="slide31.xml"/><Relationship Id="rId10" Type="http://schemas.openxmlformats.org/officeDocument/2006/relationships/slide" Target="slide46.xml"/><Relationship Id="rId4" Type="http://schemas.openxmlformats.org/officeDocument/2006/relationships/image" Target="../media/image19.png"/><Relationship Id="rId9" Type="http://schemas.openxmlformats.org/officeDocument/2006/relationships/slide" Target="slide4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image" Target="../media/image3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36.xml"/><Relationship Id="rId5" Type="http://schemas.openxmlformats.org/officeDocument/2006/relationships/slide" Target="slide31.xml"/><Relationship Id="rId10" Type="http://schemas.openxmlformats.org/officeDocument/2006/relationships/slide" Target="slide45.xml"/><Relationship Id="rId4" Type="http://schemas.openxmlformats.org/officeDocument/2006/relationships/image" Target="../media/image19.png"/><Relationship Id="rId9" Type="http://schemas.openxmlformats.org/officeDocument/2006/relationships/slide" Target="slide4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slide" Target="slide35.xml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image" Target="../media/image3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37.xml"/><Relationship Id="rId5" Type="http://schemas.openxmlformats.org/officeDocument/2006/relationships/slide" Target="slide31.xml"/><Relationship Id="rId10" Type="http://schemas.openxmlformats.org/officeDocument/2006/relationships/slide" Target="slide45.xml"/><Relationship Id="rId4" Type="http://schemas.openxmlformats.org/officeDocument/2006/relationships/image" Target="../media/image19.png"/><Relationship Id="rId9" Type="http://schemas.openxmlformats.org/officeDocument/2006/relationships/slide" Target="slide47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slide" Target="slide36.xml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image" Target="../media/image3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34.xml"/><Relationship Id="rId5" Type="http://schemas.openxmlformats.org/officeDocument/2006/relationships/slide" Target="slide31.xml"/><Relationship Id="rId10" Type="http://schemas.openxmlformats.org/officeDocument/2006/relationships/slide" Target="slide46.xml"/><Relationship Id="rId4" Type="http://schemas.openxmlformats.org/officeDocument/2006/relationships/image" Target="../media/image19.png"/><Relationship Id="rId9" Type="http://schemas.openxmlformats.org/officeDocument/2006/relationships/slide" Target="slide48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slide" Target="slide36.xml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image" Target="../media/image3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37.xml"/><Relationship Id="rId5" Type="http://schemas.openxmlformats.org/officeDocument/2006/relationships/slide" Target="slide31.xml"/><Relationship Id="rId10" Type="http://schemas.openxmlformats.org/officeDocument/2006/relationships/slide" Target="slide46.xml"/><Relationship Id="rId4" Type="http://schemas.openxmlformats.org/officeDocument/2006/relationships/image" Target="../media/image19.png"/><Relationship Id="rId9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slide" Target="slide44.xml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41.xml"/><Relationship Id="rId5" Type="http://schemas.openxmlformats.org/officeDocument/2006/relationships/slide" Target="slide31.xml"/><Relationship Id="rId10" Type="http://schemas.openxmlformats.org/officeDocument/2006/relationships/image" Target="../media/image39.png"/><Relationship Id="rId4" Type="http://schemas.openxmlformats.org/officeDocument/2006/relationships/image" Target="../media/image19.png"/><Relationship Id="rId9" Type="http://schemas.openxmlformats.org/officeDocument/2006/relationships/slide" Target="slide4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slide" Target="slide44.xml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39.xml"/><Relationship Id="rId5" Type="http://schemas.openxmlformats.org/officeDocument/2006/relationships/slide" Target="slide31.xml"/><Relationship Id="rId10" Type="http://schemas.openxmlformats.org/officeDocument/2006/relationships/image" Target="../media/image39.png"/><Relationship Id="rId4" Type="http://schemas.openxmlformats.org/officeDocument/2006/relationships/image" Target="../media/image19.png"/><Relationship Id="rId9" Type="http://schemas.openxmlformats.org/officeDocument/2006/relationships/slide" Target="slide40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slide" Target="slide42.xml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38.xml"/><Relationship Id="rId5" Type="http://schemas.openxmlformats.org/officeDocument/2006/relationships/slide" Target="slide31.xml"/><Relationship Id="rId10" Type="http://schemas.openxmlformats.org/officeDocument/2006/relationships/image" Target="../media/image39.png"/><Relationship Id="rId4" Type="http://schemas.openxmlformats.org/officeDocument/2006/relationships/image" Target="../media/image19.png"/><Relationship Id="rId9" Type="http://schemas.openxmlformats.org/officeDocument/2006/relationships/slide" Target="slide40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slide" Target="slide2.xml"/><Relationship Id="rId7" Type="http://schemas.openxmlformats.org/officeDocument/2006/relationships/slide" Target="slide33.xml"/><Relationship Id="rId12" Type="http://schemas.openxmlformats.org/officeDocument/2006/relationships/slide" Target="slide41.xml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slide" Target="slide43.xml"/><Relationship Id="rId5" Type="http://schemas.openxmlformats.org/officeDocument/2006/relationships/slide" Target="slide31.xml"/><Relationship Id="rId10" Type="http://schemas.openxmlformats.org/officeDocument/2006/relationships/image" Target="../media/image39.png"/><Relationship Id="rId4" Type="http://schemas.openxmlformats.org/officeDocument/2006/relationships/image" Target="../media/image19.png"/><Relationship Id="rId9" Type="http://schemas.openxmlformats.org/officeDocument/2006/relationships/slide" Target="slide38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40.png"/><Relationship Id="rId7" Type="http://schemas.openxmlformats.org/officeDocument/2006/relationships/slide" Target="slide53.xml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38.png"/><Relationship Id="rId10" Type="http://schemas.openxmlformats.org/officeDocument/2006/relationships/image" Target="../media/image19.png"/><Relationship Id="rId4" Type="http://schemas.openxmlformats.org/officeDocument/2006/relationships/slide" Target="slide50.xml"/><Relationship Id="rId9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40.png"/><Relationship Id="rId7" Type="http://schemas.openxmlformats.org/officeDocument/2006/relationships/slide" Target="slide2.xml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slide" Target="slide53.xml"/><Relationship Id="rId10" Type="http://schemas.openxmlformats.org/officeDocument/2006/relationships/image" Target="../media/image39.png"/><Relationship Id="rId4" Type="http://schemas.openxmlformats.org/officeDocument/2006/relationships/image" Target="../media/image21.png"/><Relationship Id="rId9" Type="http://schemas.openxmlformats.org/officeDocument/2006/relationships/slide" Target="slide49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40.png"/><Relationship Id="rId7" Type="http://schemas.openxmlformats.org/officeDocument/2006/relationships/image" Target="../media/image41.png"/><Relationship Id="rId12" Type="http://schemas.openxmlformats.org/officeDocument/2006/relationships/image" Target="../media/image43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slide" Target="slide49.xml"/><Relationship Id="rId5" Type="http://schemas.openxmlformats.org/officeDocument/2006/relationships/image" Target="../media/image38.png"/><Relationship Id="rId10" Type="http://schemas.openxmlformats.org/officeDocument/2006/relationships/image" Target="../media/image25.png"/><Relationship Id="rId4" Type="http://schemas.openxmlformats.org/officeDocument/2006/relationships/slide" Target="slide50.xml"/><Relationship Id="rId9" Type="http://schemas.openxmlformats.org/officeDocument/2006/relationships/image" Target="../media/image19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40.png"/><Relationship Id="rId7" Type="http://schemas.openxmlformats.org/officeDocument/2006/relationships/image" Target="../media/image41.png"/><Relationship Id="rId12" Type="http://schemas.openxmlformats.org/officeDocument/2006/relationships/image" Target="../media/image43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slide" Target="slide49.xml"/><Relationship Id="rId5" Type="http://schemas.openxmlformats.org/officeDocument/2006/relationships/image" Target="../media/image38.png"/><Relationship Id="rId10" Type="http://schemas.openxmlformats.org/officeDocument/2006/relationships/image" Target="../media/image42.png"/><Relationship Id="rId4" Type="http://schemas.openxmlformats.org/officeDocument/2006/relationships/slide" Target="slide50.xml"/><Relationship Id="rId9" Type="http://schemas.openxmlformats.org/officeDocument/2006/relationships/image" Target="../media/image19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5" Type="http://schemas.openxmlformats.org/officeDocument/2006/relationships/slide" Target="slide54.xml"/><Relationship Id="rId4" Type="http://schemas.openxmlformats.org/officeDocument/2006/relationships/image" Target="../media/image48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slide" Target="slide2.xml"/><Relationship Id="rId7" Type="http://schemas.openxmlformats.org/officeDocument/2006/relationships/slide" Target="slide56.xml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png"/><Relationship Id="rId5" Type="http://schemas.openxmlformats.org/officeDocument/2006/relationships/slide" Target="slide58.xml"/><Relationship Id="rId4" Type="http://schemas.openxmlformats.org/officeDocument/2006/relationships/image" Target="../media/image19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5" Type="http://schemas.openxmlformats.org/officeDocument/2006/relationships/slide" Target="slide57.xml"/><Relationship Id="rId4" Type="http://schemas.openxmlformats.org/officeDocument/2006/relationships/image" Target="../media/image19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6.xml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slide" Target="slide2.xml"/><Relationship Id="rId4" Type="http://schemas.openxmlformats.org/officeDocument/2006/relationships/image" Target="../media/image56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slide" Target="slide60.xml"/><Relationship Id="rId3" Type="http://schemas.openxmlformats.org/officeDocument/2006/relationships/slide" Target="slide2.xml"/><Relationship Id="rId7" Type="http://schemas.openxmlformats.org/officeDocument/2006/relationships/image" Target="../media/image59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slide" Target="slide59.xml"/><Relationship Id="rId4" Type="http://schemas.openxmlformats.org/officeDocument/2006/relationships/image" Target="../media/image19.png"/><Relationship Id="rId9" Type="http://schemas.openxmlformats.org/officeDocument/2006/relationships/image" Target="../media/image60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43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8.xml"/><Relationship Id="rId5" Type="http://schemas.openxmlformats.org/officeDocument/2006/relationships/image" Target="../media/image61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slide" Target="slide7.xml"/><Relationship Id="rId7" Type="http://schemas.openxmlformats.org/officeDocument/2006/relationships/slide" Target="slide2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slide" Target="slide8.xml"/><Relationship Id="rId4" Type="http://schemas.openxmlformats.org/officeDocument/2006/relationships/image" Target="../media/image17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png"/><Relationship Id="rId5" Type="http://schemas.openxmlformats.org/officeDocument/2006/relationships/slide" Target="slide58.xml"/><Relationship Id="rId4" Type="http://schemas.openxmlformats.org/officeDocument/2006/relationships/image" Target="../media/image19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1.xml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6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66.xml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png"/><Relationship Id="rId5" Type="http://schemas.openxmlformats.org/officeDocument/2006/relationships/slide" Target="slide65.xml"/><Relationship Id="rId4" Type="http://schemas.openxmlformats.org/officeDocument/2006/relationships/image" Target="../media/image19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slide" Target="slide66.xml"/><Relationship Id="rId4" Type="http://schemas.openxmlformats.org/officeDocument/2006/relationships/image" Target="../media/image19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70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64.xml"/><Relationship Id="rId5" Type="http://schemas.openxmlformats.org/officeDocument/2006/relationships/image" Target="../media/image69.png"/><Relationship Id="rId4" Type="http://schemas.openxmlformats.org/officeDocument/2006/relationships/image" Target="../media/image19.png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slide" Target="slide69.xml"/><Relationship Id="rId3" Type="http://schemas.openxmlformats.org/officeDocument/2006/relationships/slide" Target="slide2.xml"/><Relationship Id="rId7" Type="http://schemas.openxmlformats.org/officeDocument/2006/relationships/slide" Target="slide68.xml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2.png"/><Relationship Id="rId5" Type="http://schemas.openxmlformats.org/officeDocument/2006/relationships/slide" Target="slide1.xml"/><Relationship Id="rId10" Type="http://schemas.openxmlformats.org/officeDocument/2006/relationships/image" Target="../media/image73.png"/><Relationship Id="rId4" Type="http://schemas.openxmlformats.org/officeDocument/2006/relationships/image" Target="../media/image19.png"/><Relationship Id="rId9" Type="http://schemas.openxmlformats.org/officeDocument/2006/relationships/slide" Target="slide73.xml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slide" Target="slide72.xml"/><Relationship Id="rId3" Type="http://schemas.openxmlformats.org/officeDocument/2006/relationships/slide" Target="slide2.xml"/><Relationship Id="rId7" Type="http://schemas.openxmlformats.org/officeDocument/2006/relationships/image" Target="../media/image75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67.xml"/><Relationship Id="rId5" Type="http://schemas.openxmlformats.org/officeDocument/2006/relationships/image" Target="../media/image74.png"/><Relationship Id="rId4" Type="http://schemas.openxmlformats.org/officeDocument/2006/relationships/image" Target="../media/image19.png"/><Relationship Id="rId9" Type="http://schemas.openxmlformats.org/officeDocument/2006/relationships/image" Target="../media/image76.pn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slide" Target="slide70.xml"/><Relationship Id="rId3" Type="http://schemas.openxmlformats.org/officeDocument/2006/relationships/slide" Target="slide2.xml"/><Relationship Id="rId7" Type="http://schemas.openxmlformats.org/officeDocument/2006/relationships/image" Target="../media/image28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2.png"/><Relationship Id="rId5" Type="http://schemas.openxmlformats.org/officeDocument/2006/relationships/slide" Target="slide1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slide" Target="slide2.xml"/><Relationship Id="rId7" Type="http://schemas.openxmlformats.org/officeDocument/2006/relationships/slide" Target="slide10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slide" Target="slide9.xml"/><Relationship Id="rId4" Type="http://schemas.openxmlformats.org/officeDocument/2006/relationships/image" Target="../media/image19.png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slide" Target="slide2.xml"/><Relationship Id="rId7" Type="http://schemas.openxmlformats.org/officeDocument/2006/relationships/slide" Target="slide71.xml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2.png"/><Relationship Id="rId5" Type="http://schemas.openxmlformats.org/officeDocument/2006/relationships/slide" Target="slide1.xml"/><Relationship Id="rId10" Type="http://schemas.openxmlformats.org/officeDocument/2006/relationships/image" Target="../media/image73.png"/><Relationship Id="rId4" Type="http://schemas.openxmlformats.org/officeDocument/2006/relationships/image" Target="../media/image19.png"/><Relationship Id="rId9" Type="http://schemas.openxmlformats.org/officeDocument/2006/relationships/slide" Target="slide73.xml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slide" Target="slide72.xml"/><Relationship Id="rId3" Type="http://schemas.openxmlformats.org/officeDocument/2006/relationships/slide" Target="slide2.xml"/><Relationship Id="rId7" Type="http://schemas.openxmlformats.org/officeDocument/2006/relationships/image" Target="../media/image75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67.xml"/><Relationship Id="rId5" Type="http://schemas.openxmlformats.org/officeDocument/2006/relationships/image" Target="../media/image78.png"/><Relationship Id="rId4" Type="http://schemas.openxmlformats.org/officeDocument/2006/relationships/image" Target="../media/image19.png"/><Relationship Id="rId9" Type="http://schemas.openxmlformats.org/officeDocument/2006/relationships/image" Target="../media/image76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80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67.xml"/><Relationship Id="rId5" Type="http://schemas.openxmlformats.org/officeDocument/2006/relationships/image" Target="../media/image79.png"/><Relationship Id="rId4" Type="http://schemas.openxmlformats.org/officeDocument/2006/relationships/image" Target="../media/image19.png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3" Type="http://schemas.openxmlformats.org/officeDocument/2006/relationships/slide" Target="slide2.xml"/><Relationship Id="rId7" Type="http://schemas.openxmlformats.org/officeDocument/2006/relationships/slide" Target="slide74.xml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2.png"/><Relationship Id="rId5" Type="http://schemas.openxmlformats.org/officeDocument/2006/relationships/slide" Target="slide76.xml"/><Relationship Id="rId10" Type="http://schemas.openxmlformats.org/officeDocument/2006/relationships/image" Target="../media/image84.png"/><Relationship Id="rId4" Type="http://schemas.openxmlformats.org/officeDocument/2006/relationships/image" Target="../media/image19.png"/><Relationship Id="rId9" Type="http://schemas.openxmlformats.org/officeDocument/2006/relationships/slide" Target="slide75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5.png"/><Relationship Id="rId5" Type="http://schemas.openxmlformats.org/officeDocument/2006/relationships/slide" Target="slide73.xml"/><Relationship Id="rId4" Type="http://schemas.openxmlformats.org/officeDocument/2006/relationships/image" Target="../media/image76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3.xml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0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" Target="slide77.xml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slide" Target="slide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slide" Target="slide78.xml"/><Relationship Id="rId4" Type="http://schemas.openxmlformats.org/officeDocument/2006/relationships/image" Target="../media/image19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8.png"/><Relationship Id="rId5" Type="http://schemas.openxmlformats.org/officeDocument/2006/relationships/slide" Target="slide75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slide" Target="slide11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2CE70BB-5FC5-48F5-9DB4-1594AC1F6F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10" name="Picture 9">
            <a:hlinkClick r:id="rId3" action="ppaction://hlinksldjump"/>
            <a:extLst>
              <a:ext uri="{FF2B5EF4-FFF2-40B4-BE49-F238E27FC236}">
                <a16:creationId xmlns:a16="http://schemas.microsoft.com/office/drawing/2014/main" id="{FDA520B7-C64F-4349-9414-5357DD771D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66" y="3906627"/>
            <a:ext cx="1904884" cy="409524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F5CBDCB1-A36B-46FA-84BE-9EA8F84091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745" y="5472140"/>
            <a:ext cx="1961905" cy="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38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6B76B43-15B7-4D8C-94AC-0DBF440F3F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CF61DC2E-5413-4F7F-B71C-B9C6285D50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566" y="5425195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23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0C0C8C4-11A1-4A41-B7AE-F37FE58B68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 descr="A close up of a keyboard&#10;&#10;Description generated with very high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8AF47CC8-5574-48D1-A6F7-5E2FB0E643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428" y="4383314"/>
            <a:ext cx="2857143" cy="170240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A70E544-F503-471C-891C-D174FFCD2685}"/>
              </a:ext>
            </a:extLst>
          </p:cNvPr>
          <p:cNvSpPr/>
          <p:nvPr/>
        </p:nvSpPr>
        <p:spPr>
          <a:xfrm>
            <a:off x="5152571" y="3628571"/>
            <a:ext cx="1799772" cy="638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0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F4B7186-17E9-469B-A95C-9178A8223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942861B-ECC9-428C-B0FC-0883EBB35066}"/>
              </a:ext>
            </a:extLst>
          </p:cNvPr>
          <p:cNvSpPr/>
          <p:nvPr/>
        </p:nvSpPr>
        <p:spPr>
          <a:xfrm>
            <a:off x="5133975" y="2543175"/>
            <a:ext cx="2038350" cy="266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1234 Some ST Flint</a:t>
            </a:r>
          </a:p>
        </p:txBody>
      </p:sp>
      <p:pic>
        <p:nvPicPr>
          <p:cNvPr id="6" name="Picture 5">
            <a:hlinkClick r:id="rId3" action="ppaction://hlinksldjump"/>
            <a:extLst>
              <a:ext uri="{FF2B5EF4-FFF2-40B4-BE49-F238E27FC236}">
                <a16:creationId xmlns:a16="http://schemas.microsoft.com/office/drawing/2014/main" id="{81CB1310-37D0-4280-B919-63ECB7BAFF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566" y="5419725"/>
            <a:ext cx="457143" cy="466667"/>
          </a:xfrm>
          <a:prstGeom prst="rect">
            <a:avLst/>
          </a:prstGeom>
        </p:spPr>
      </p:pic>
      <p:pic>
        <p:nvPicPr>
          <p:cNvPr id="8" name="Picture 7">
            <a:hlinkClick r:id="rId5" action="ppaction://hlinksldjump"/>
            <a:extLst>
              <a:ext uri="{FF2B5EF4-FFF2-40B4-BE49-F238E27FC236}">
                <a16:creationId xmlns:a16="http://schemas.microsoft.com/office/drawing/2014/main" id="{9131D232-3D6E-49D5-AFCC-8F9200AE44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052" y="3802085"/>
            <a:ext cx="1438095" cy="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97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2787B78-3172-4075-A2AE-809854118B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964886E4-73FA-4431-9B69-9585FAF6BE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1816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A5BA42B1-AEDB-45D8-9F16-DE89621592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143" y="4749824"/>
            <a:ext cx="1485714" cy="380952"/>
          </a:xfrm>
          <a:prstGeom prst="rect">
            <a:avLst/>
          </a:prstGeom>
        </p:spPr>
      </p:pic>
      <p:pic>
        <p:nvPicPr>
          <p:cNvPr id="9" name="Picture 8">
            <a:hlinkClick r:id="rId7" action="ppaction://hlinksldjump"/>
            <a:extLst>
              <a:ext uri="{FF2B5EF4-FFF2-40B4-BE49-F238E27FC236}">
                <a16:creationId xmlns:a16="http://schemas.microsoft.com/office/drawing/2014/main" id="{661AAF63-329D-4E1A-8FAA-8569B47666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331" y="4191841"/>
            <a:ext cx="1466667" cy="3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48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ADF4CB6-4157-42C6-B15F-566D8F89B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7" name="Picture 6">
            <a:hlinkClick r:id="rId3" action="ppaction://hlinksldjump"/>
            <a:extLst>
              <a:ext uri="{FF2B5EF4-FFF2-40B4-BE49-F238E27FC236}">
                <a16:creationId xmlns:a16="http://schemas.microsoft.com/office/drawing/2014/main" id="{717ABB19-4375-49E3-B493-CE2D4F2AE8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356" y="2416935"/>
            <a:ext cx="571429" cy="580952"/>
          </a:xfrm>
          <a:prstGeom prst="rect">
            <a:avLst/>
          </a:prstGeom>
        </p:spPr>
      </p:pic>
      <p:pic>
        <p:nvPicPr>
          <p:cNvPr id="9" name="Picture 8">
            <a:hlinkClick r:id="rId5" action="ppaction://hlinksldjump"/>
            <a:extLst>
              <a:ext uri="{FF2B5EF4-FFF2-40B4-BE49-F238E27FC236}">
                <a16:creationId xmlns:a16="http://schemas.microsoft.com/office/drawing/2014/main" id="{AAB9ECE4-CDE7-4B3E-A836-BD4353ADFF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356" y="3195666"/>
            <a:ext cx="514286" cy="466667"/>
          </a:xfrm>
          <a:prstGeom prst="rect">
            <a:avLst/>
          </a:prstGeom>
        </p:spPr>
      </p:pic>
      <p:pic>
        <p:nvPicPr>
          <p:cNvPr id="5" name="Picture 4">
            <a:hlinkClick r:id="rId7" action="ppaction://hlinksldjump"/>
            <a:extLst>
              <a:ext uri="{FF2B5EF4-FFF2-40B4-BE49-F238E27FC236}">
                <a16:creationId xmlns:a16="http://schemas.microsoft.com/office/drawing/2014/main" id="{BDD8C482-20C1-4540-985D-125D18B1DE2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328" y="5419754"/>
            <a:ext cx="457143" cy="466667"/>
          </a:xfrm>
          <a:prstGeom prst="rect">
            <a:avLst/>
          </a:prstGeom>
        </p:spPr>
      </p:pic>
      <p:pic>
        <p:nvPicPr>
          <p:cNvPr id="13" name="Picture 12">
            <a:hlinkClick r:id="rId9" action="ppaction://hlinksldjump"/>
            <a:extLst>
              <a:ext uri="{FF2B5EF4-FFF2-40B4-BE49-F238E27FC236}">
                <a16:creationId xmlns:a16="http://schemas.microsoft.com/office/drawing/2014/main" id="{CDCD0008-A44F-4F00-BD34-032F18FCF5B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356" y="3860112"/>
            <a:ext cx="466667" cy="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E7EBBB9-45E2-49F6-A0EC-ABFADCCB1B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 descr="A picture containing clipart&#10;&#10;Description generated with high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38CABDA6-79E0-45E3-BF9F-C58646AA40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524" y="1936771"/>
            <a:ext cx="580952" cy="342857"/>
          </a:xfrm>
          <a:prstGeom prst="rect">
            <a:avLst/>
          </a:prstGeom>
        </p:spPr>
      </p:pic>
      <p:pic>
        <p:nvPicPr>
          <p:cNvPr id="7" name="Picture 6" descr="A picture containing clipart&#10;&#10;Description generated with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22DB9628-1689-44D2-92E1-BA62BF7C7B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524" y="2952771"/>
            <a:ext cx="580952" cy="342857"/>
          </a:xfrm>
          <a:prstGeom prst="rect">
            <a:avLst/>
          </a:prstGeom>
        </p:spPr>
      </p:pic>
      <p:pic>
        <p:nvPicPr>
          <p:cNvPr id="9" name="Picture 8">
            <a:hlinkClick r:id="rId6" action="ppaction://hlinksldjump"/>
            <a:extLst>
              <a:ext uri="{FF2B5EF4-FFF2-40B4-BE49-F238E27FC236}">
                <a16:creationId xmlns:a16="http://schemas.microsoft.com/office/drawing/2014/main" id="{81F36DAE-E780-43BF-B738-8B1E9BC625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524" y="2459056"/>
            <a:ext cx="485714" cy="314286"/>
          </a:xfrm>
          <a:prstGeom prst="rect">
            <a:avLst/>
          </a:prstGeom>
        </p:spPr>
      </p:pic>
      <p:pic>
        <p:nvPicPr>
          <p:cNvPr id="11" name="Picture 10">
            <a:hlinkClick r:id="rId8" action="ppaction://hlinksldjump"/>
            <a:extLst>
              <a:ext uri="{FF2B5EF4-FFF2-40B4-BE49-F238E27FC236}">
                <a16:creationId xmlns:a16="http://schemas.microsoft.com/office/drawing/2014/main" id="{6977F272-B790-4C6F-8D99-C915B9EEDBB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591" y="3702104"/>
            <a:ext cx="1876190" cy="304762"/>
          </a:xfrm>
          <a:prstGeom prst="rect">
            <a:avLst/>
          </a:prstGeom>
        </p:spPr>
      </p:pic>
      <p:pic>
        <p:nvPicPr>
          <p:cNvPr id="13" name="Picture 12">
            <a:hlinkClick r:id="rId10" action="ppaction://hlinksldjump"/>
            <a:extLst>
              <a:ext uri="{FF2B5EF4-FFF2-40B4-BE49-F238E27FC236}">
                <a16:creationId xmlns:a16="http://schemas.microsoft.com/office/drawing/2014/main" id="{68F3C7FB-4EC6-438B-8B9B-43004DD6B35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629174"/>
            <a:ext cx="1476190" cy="380952"/>
          </a:xfrm>
          <a:prstGeom prst="rect">
            <a:avLst/>
          </a:prstGeom>
        </p:spPr>
      </p:pic>
      <p:pic>
        <p:nvPicPr>
          <p:cNvPr id="15" name="Picture 14">
            <a:hlinkClick r:id="rId12" action="ppaction://hlinksldjump"/>
            <a:extLst>
              <a:ext uri="{FF2B5EF4-FFF2-40B4-BE49-F238E27FC236}">
                <a16:creationId xmlns:a16="http://schemas.microsoft.com/office/drawing/2014/main" id="{5BEE3064-798F-4065-ACA7-DF3255285F2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689" y="5429342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565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E7EBBB9-45E2-49F6-A0EC-ABFADCCB1B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0FC4E783-F30C-4B3C-9CFD-B436A9B584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343" y="1951057"/>
            <a:ext cx="485714" cy="314286"/>
          </a:xfrm>
          <a:prstGeom prst="rect">
            <a:avLst/>
          </a:prstGeom>
        </p:spPr>
      </p:pic>
      <p:pic>
        <p:nvPicPr>
          <p:cNvPr id="5" name="Picture 4">
            <a:hlinkClick r:id="rId5" action="ppaction://hlinksldjump"/>
            <a:extLst>
              <a:ext uri="{FF2B5EF4-FFF2-40B4-BE49-F238E27FC236}">
                <a16:creationId xmlns:a16="http://schemas.microsoft.com/office/drawing/2014/main" id="{68EB601A-773E-4B56-94FE-F4803F757D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343" y="2459057"/>
            <a:ext cx="485714" cy="314286"/>
          </a:xfrm>
          <a:prstGeom prst="rect">
            <a:avLst/>
          </a:prstGeom>
        </p:spPr>
      </p:pic>
      <p:pic>
        <p:nvPicPr>
          <p:cNvPr id="7" name="Picture 6" descr="A picture containing clipart&#10;&#10;Description generated with high confidence">
            <a:hlinkClick r:id="rId6" action="ppaction://hlinksldjump"/>
            <a:extLst>
              <a:ext uri="{FF2B5EF4-FFF2-40B4-BE49-F238E27FC236}">
                <a16:creationId xmlns:a16="http://schemas.microsoft.com/office/drawing/2014/main" id="{57A40FAB-D9F9-4A6A-A505-C0BE21A95A4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343" y="2967057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8" action="ppaction://hlinksldjump"/>
            <a:extLst>
              <a:ext uri="{FF2B5EF4-FFF2-40B4-BE49-F238E27FC236}">
                <a16:creationId xmlns:a16="http://schemas.microsoft.com/office/drawing/2014/main" id="{7892A028-C711-4053-82E6-05ABF69C90F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591" y="3702104"/>
            <a:ext cx="1876190" cy="304762"/>
          </a:xfrm>
          <a:prstGeom prst="rect">
            <a:avLst/>
          </a:prstGeom>
        </p:spPr>
      </p:pic>
      <p:pic>
        <p:nvPicPr>
          <p:cNvPr id="9" name="Picture 8">
            <a:hlinkClick r:id="rId10" action="ppaction://hlinksldjump"/>
            <a:extLst>
              <a:ext uri="{FF2B5EF4-FFF2-40B4-BE49-F238E27FC236}">
                <a16:creationId xmlns:a16="http://schemas.microsoft.com/office/drawing/2014/main" id="{E0EC44A0-9D47-4952-879B-4482803289C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629174"/>
            <a:ext cx="1476190" cy="380952"/>
          </a:xfrm>
          <a:prstGeom prst="rect">
            <a:avLst/>
          </a:prstGeom>
        </p:spPr>
      </p:pic>
      <p:pic>
        <p:nvPicPr>
          <p:cNvPr id="10" name="Picture 9">
            <a:hlinkClick r:id="rId12" action="ppaction://hlinksldjump"/>
            <a:extLst>
              <a:ext uri="{FF2B5EF4-FFF2-40B4-BE49-F238E27FC236}">
                <a16:creationId xmlns:a16="http://schemas.microsoft.com/office/drawing/2014/main" id="{32864878-7807-49EE-A306-37912F768A2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689" y="5429342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30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E7EBBB9-45E2-49F6-A0EC-ABFADCCB1B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BABEF0F6-CB23-411C-B6E2-F29E73F7CF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5943" y="1951057"/>
            <a:ext cx="485714" cy="314286"/>
          </a:xfrm>
          <a:prstGeom prst="rect">
            <a:avLst/>
          </a:prstGeom>
        </p:spPr>
      </p:pic>
      <p:pic>
        <p:nvPicPr>
          <p:cNvPr id="5" name="Picture 4">
            <a:hlinkClick r:id="rId5" action="ppaction://hlinksldjump"/>
            <a:extLst>
              <a:ext uri="{FF2B5EF4-FFF2-40B4-BE49-F238E27FC236}">
                <a16:creationId xmlns:a16="http://schemas.microsoft.com/office/drawing/2014/main" id="{97AE7D70-1001-4048-91D3-80D15E9ABC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900" y="2459057"/>
            <a:ext cx="485714" cy="314286"/>
          </a:xfrm>
          <a:prstGeom prst="rect">
            <a:avLst/>
          </a:prstGeom>
        </p:spPr>
      </p:pic>
      <p:pic>
        <p:nvPicPr>
          <p:cNvPr id="6" name="Picture 5">
            <a:hlinkClick r:id="rId6" action="ppaction://hlinksldjump"/>
            <a:extLst>
              <a:ext uri="{FF2B5EF4-FFF2-40B4-BE49-F238E27FC236}">
                <a16:creationId xmlns:a16="http://schemas.microsoft.com/office/drawing/2014/main" id="{035AB06F-518A-4D1B-A4E4-BA1124836F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900" y="2967057"/>
            <a:ext cx="485714" cy="314286"/>
          </a:xfrm>
          <a:prstGeom prst="rect">
            <a:avLst/>
          </a:prstGeom>
        </p:spPr>
      </p:pic>
      <p:pic>
        <p:nvPicPr>
          <p:cNvPr id="7" name="Picture 6">
            <a:hlinkClick r:id="rId7" action="ppaction://hlinksldjump"/>
            <a:extLst>
              <a:ext uri="{FF2B5EF4-FFF2-40B4-BE49-F238E27FC236}">
                <a16:creationId xmlns:a16="http://schemas.microsoft.com/office/drawing/2014/main" id="{A58FF5CA-66F7-44A0-B879-89A0F523211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591" y="3702104"/>
            <a:ext cx="1876190" cy="304762"/>
          </a:xfrm>
          <a:prstGeom prst="rect">
            <a:avLst/>
          </a:prstGeom>
        </p:spPr>
      </p:pic>
      <p:pic>
        <p:nvPicPr>
          <p:cNvPr id="8" name="Picture 7">
            <a:hlinkClick r:id="rId9" action="ppaction://hlinksldjump"/>
            <a:extLst>
              <a:ext uri="{FF2B5EF4-FFF2-40B4-BE49-F238E27FC236}">
                <a16:creationId xmlns:a16="http://schemas.microsoft.com/office/drawing/2014/main" id="{E2BB728E-1D3E-4F6F-B908-6658CA3EE8E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629174"/>
            <a:ext cx="1476190" cy="380952"/>
          </a:xfrm>
          <a:prstGeom prst="rect">
            <a:avLst/>
          </a:prstGeom>
        </p:spPr>
      </p:pic>
      <p:pic>
        <p:nvPicPr>
          <p:cNvPr id="9" name="Picture 8">
            <a:hlinkClick r:id="rId11" action="ppaction://hlinksldjump"/>
            <a:extLst>
              <a:ext uri="{FF2B5EF4-FFF2-40B4-BE49-F238E27FC236}">
                <a16:creationId xmlns:a16="http://schemas.microsoft.com/office/drawing/2014/main" id="{3B7BB2EF-DE35-40DD-A915-C8159139002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689" y="5429342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E7EBBB9-45E2-49F6-A0EC-ABFADCCB1B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6A38410A-156E-4308-92D0-EA500F9A62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724" y="2470171"/>
            <a:ext cx="580952" cy="342857"/>
          </a:xfrm>
          <a:prstGeom prst="rect">
            <a:avLst/>
          </a:prstGeom>
        </p:spPr>
      </p:pic>
      <p:pic>
        <p:nvPicPr>
          <p:cNvPr id="6" name="Picture 5">
            <a:hlinkClick r:id="rId5" action="ppaction://hlinksldjump"/>
            <a:extLst>
              <a:ext uri="{FF2B5EF4-FFF2-40B4-BE49-F238E27FC236}">
                <a16:creationId xmlns:a16="http://schemas.microsoft.com/office/drawing/2014/main" id="{30C7E6D0-1EC9-467A-9BDB-D6500289F6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343" y="1976457"/>
            <a:ext cx="485714" cy="314286"/>
          </a:xfrm>
          <a:prstGeom prst="rect">
            <a:avLst/>
          </a:prstGeom>
        </p:spPr>
      </p:pic>
      <p:pic>
        <p:nvPicPr>
          <p:cNvPr id="7" name="Picture 6">
            <a:hlinkClick r:id="rId7" action="ppaction://hlinksldjump"/>
            <a:extLst>
              <a:ext uri="{FF2B5EF4-FFF2-40B4-BE49-F238E27FC236}">
                <a16:creationId xmlns:a16="http://schemas.microsoft.com/office/drawing/2014/main" id="{6AA37E4C-6429-4580-B3E3-AD265BCFBD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343" y="2984499"/>
            <a:ext cx="485714" cy="314286"/>
          </a:xfrm>
          <a:prstGeom prst="rect">
            <a:avLst/>
          </a:prstGeom>
        </p:spPr>
      </p:pic>
      <p:pic>
        <p:nvPicPr>
          <p:cNvPr id="8" name="Picture 7">
            <a:hlinkClick r:id="rId8" action="ppaction://hlinksldjump"/>
            <a:extLst>
              <a:ext uri="{FF2B5EF4-FFF2-40B4-BE49-F238E27FC236}">
                <a16:creationId xmlns:a16="http://schemas.microsoft.com/office/drawing/2014/main" id="{DC0610D7-8A61-49F4-A86D-D346E9299B3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591" y="3702104"/>
            <a:ext cx="1876190" cy="304762"/>
          </a:xfrm>
          <a:prstGeom prst="rect">
            <a:avLst/>
          </a:prstGeom>
        </p:spPr>
      </p:pic>
      <p:pic>
        <p:nvPicPr>
          <p:cNvPr id="9" name="Picture 8">
            <a:hlinkClick r:id="rId10" action="ppaction://hlinksldjump"/>
            <a:extLst>
              <a:ext uri="{FF2B5EF4-FFF2-40B4-BE49-F238E27FC236}">
                <a16:creationId xmlns:a16="http://schemas.microsoft.com/office/drawing/2014/main" id="{19ACFB1D-3177-422E-B62C-85F59A16EF4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629174"/>
            <a:ext cx="1476190" cy="380952"/>
          </a:xfrm>
          <a:prstGeom prst="rect">
            <a:avLst/>
          </a:prstGeom>
        </p:spPr>
      </p:pic>
      <p:pic>
        <p:nvPicPr>
          <p:cNvPr id="10" name="Picture 9">
            <a:hlinkClick r:id="rId12" action="ppaction://hlinksldjump"/>
            <a:extLst>
              <a:ext uri="{FF2B5EF4-FFF2-40B4-BE49-F238E27FC236}">
                <a16:creationId xmlns:a16="http://schemas.microsoft.com/office/drawing/2014/main" id="{9551DAFC-901A-4F98-9ED7-7C371546F0B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689" y="5429342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46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E7EBBB9-45E2-49F6-A0EC-ABFADCCB1B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BCF3120E-53AC-4C3F-B7B0-4A90DC185D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524" y="1936771"/>
            <a:ext cx="580952" cy="342857"/>
          </a:xfrm>
          <a:prstGeom prst="rect">
            <a:avLst/>
          </a:prstGeom>
        </p:spPr>
      </p:pic>
      <p:pic>
        <p:nvPicPr>
          <p:cNvPr id="6" name="Picture 5">
            <a:hlinkClick r:id="rId5" action="ppaction://hlinksldjump"/>
            <a:extLst>
              <a:ext uri="{FF2B5EF4-FFF2-40B4-BE49-F238E27FC236}">
                <a16:creationId xmlns:a16="http://schemas.microsoft.com/office/drawing/2014/main" id="{AE5406D0-8CC7-496F-9C45-C8803FC79C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524" y="2459057"/>
            <a:ext cx="485714" cy="314286"/>
          </a:xfrm>
          <a:prstGeom prst="rect">
            <a:avLst/>
          </a:prstGeom>
        </p:spPr>
      </p:pic>
      <p:pic>
        <p:nvPicPr>
          <p:cNvPr id="8" name="Picture 7">
            <a:hlinkClick r:id="rId7" action="ppaction://hlinksldjump"/>
            <a:extLst>
              <a:ext uri="{FF2B5EF4-FFF2-40B4-BE49-F238E27FC236}">
                <a16:creationId xmlns:a16="http://schemas.microsoft.com/office/drawing/2014/main" id="{0E4DFEBB-A935-4A81-9407-695DF4ADDB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524" y="2940072"/>
            <a:ext cx="485714" cy="314286"/>
          </a:xfrm>
          <a:prstGeom prst="rect">
            <a:avLst/>
          </a:prstGeom>
        </p:spPr>
      </p:pic>
      <p:pic>
        <p:nvPicPr>
          <p:cNvPr id="9" name="Picture 8">
            <a:hlinkClick r:id="rId8" action="ppaction://hlinksldjump"/>
            <a:extLst>
              <a:ext uri="{FF2B5EF4-FFF2-40B4-BE49-F238E27FC236}">
                <a16:creationId xmlns:a16="http://schemas.microsoft.com/office/drawing/2014/main" id="{5EC58EEC-1B8B-4475-A3DB-5631257BB32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591" y="3702104"/>
            <a:ext cx="1876190" cy="304762"/>
          </a:xfrm>
          <a:prstGeom prst="rect">
            <a:avLst/>
          </a:prstGeom>
        </p:spPr>
      </p:pic>
      <p:pic>
        <p:nvPicPr>
          <p:cNvPr id="10" name="Picture 9">
            <a:hlinkClick r:id="rId10" action="ppaction://hlinksldjump"/>
            <a:extLst>
              <a:ext uri="{FF2B5EF4-FFF2-40B4-BE49-F238E27FC236}">
                <a16:creationId xmlns:a16="http://schemas.microsoft.com/office/drawing/2014/main" id="{CE291B6E-2AD6-4D5C-B1AF-72E4C4004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629174"/>
            <a:ext cx="1476190" cy="380952"/>
          </a:xfrm>
          <a:prstGeom prst="rect">
            <a:avLst/>
          </a:prstGeom>
        </p:spPr>
      </p:pic>
      <p:pic>
        <p:nvPicPr>
          <p:cNvPr id="11" name="Picture 10">
            <a:hlinkClick r:id="rId12" action="ppaction://hlinksldjump"/>
            <a:extLst>
              <a:ext uri="{FF2B5EF4-FFF2-40B4-BE49-F238E27FC236}">
                <a16:creationId xmlns:a16="http://schemas.microsoft.com/office/drawing/2014/main" id="{BEE9617D-9BD1-41F7-BFEA-75F33165491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689" y="5429342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36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FE703E-7825-4166-8D47-89D221621E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7" name="Picture 6" descr="A picture containing clipart&#10;&#10;Description generated with high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E65BB551-C1F3-4016-A512-AE5A293643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455" y="1604983"/>
            <a:ext cx="476190" cy="333333"/>
          </a:xfrm>
          <a:prstGeom prst="rect">
            <a:avLst/>
          </a:prstGeom>
        </p:spPr>
      </p:pic>
      <p:pic>
        <p:nvPicPr>
          <p:cNvPr id="9" name="Picture 8" descr="A picture containing building&#10;&#10;Description generated with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E7E23721-817E-4399-8197-D92B703770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502" y="2087908"/>
            <a:ext cx="457143" cy="457143"/>
          </a:xfrm>
          <a:prstGeom prst="rect">
            <a:avLst/>
          </a:prstGeom>
        </p:spPr>
      </p:pic>
      <p:pic>
        <p:nvPicPr>
          <p:cNvPr id="11" name="Picture 10">
            <a:hlinkClick r:id="rId7" action="ppaction://hlinksldjump"/>
            <a:extLst>
              <a:ext uri="{FF2B5EF4-FFF2-40B4-BE49-F238E27FC236}">
                <a16:creationId xmlns:a16="http://schemas.microsoft.com/office/drawing/2014/main" id="{E48C6C22-5C93-4A98-BBD3-C7FD5D5665B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455" y="2694643"/>
            <a:ext cx="457143" cy="438095"/>
          </a:xfrm>
          <a:prstGeom prst="rect">
            <a:avLst/>
          </a:prstGeom>
        </p:spPr>
      </p:pic>
      <p:pic>
        <p:nvPicPr>
          <p:cNvPr id="13" name="Picture 12">
            <a:hlinkClick r:id="rId9" action="ppaction://hlinksldjump"/>
            <a:extLst>
              <a:ext uri="{FF2B5EF4-FFF2-40B4-BE49-F238E27FC236}">
                <a16:creationId xmlns:a16="http://schemas.microsoft.com/office/drawing/2014/main" id="{A8410911-C66A-4DD7-B6B2-0E685F99DEA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54" y="3299390"/>
            <a:ext cx="495238" cy="476190"/>
          </a:xfrm>
          <a:prstGeom prst="rect">
            <a:avLst/>
          </a:prstGeom>
        </p:spPr>
      </p:pic>
      <p:pic>
        <p:nvPicPr>
          <p:cNvPr id="15" name="Picture 14" descr="A picture containing clipart&#10;&#10;Description generated with high confidence">
            <a:hlinkClick r:id="rId11" action="ppaction://hlinksldjump"/>
            <a:extLst>
              <a:ext uri="{FF2B5EF4-FFF2-40B4-BE49-F238E27FC236}">
                <a16:creationId xmlns:a16="http://schemas.microsoft.com/office/drawing/2014/main" id="{6A7D20E1-D784-47B7-A872-01A9E7198B8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407" y="3980332"/>
            <a:ext cx="495238" cy="3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93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E7EBBB9-45E2-49F6-A0EC-ABFADCCB1B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F1B882D1-C41C-49B1-B0A3-9C1D47E504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124" y="1911371"/>
            <a:ext cx="580952" cy="342857"/>
          </a:xfrm>
          <a:prstGeom prst="rect">
            <a:avLst/>
          </a:prstGeom>
        </p:spPr>
      </p:pic>
      <p:pic>
        <p:nvPicPr>
          <p:cNvPr id="5" name="Picture 4" descr="A picture containing clipart&#10;&#10;Description generated with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87815B26-DF5B-4E58-AC5D-E97F1DF80A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124" y="2470171"/>
            <a:ext cx="580952" cy="342857"/>
          </a:xfrm>
          <a:prstGeom prst="rect">
            <a:avLst/>
          </a:prstGeom>
        </p:spPr>
      </p:pic>
      <p:pic>
        <p:nvPicPr>
          <p:cNvPr id="7" name="Picture 6">
            <a:hlinkClick r:id="rId6" action="ppaction://hlinksldjump"/>
            <a:extLst>
              <a:ext uri="{FF2B5EF4-FFF2-40B4-BE49-F238E27FC236}">
                <a16:creationId xmlns:a16="http://schemas.microsoft.com/office/drawing/2014/main" id="{716BB944-30F1-4EBE-972E-9981B512FD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124" y="2991825"/>
            <a:ext cx="485714" cy="314286"/>
          </a:xfrm>
          <a:prstGeom prst="rect">
            <a:avLst/>
          </a:prstGeom>
        </p:spPr>
      </p:pic>
      <p:pic>
        <p:nvPicPr>
          <p:cNvPr id="8" name="Picture 7">
            <a:hlinkClick r:id="rId8" action="ppaction://hlinksldjump"/>
            <a:extLst>
              <a:ext uri="{FF2B5EF4-FFF2-40B4-BE49-F238E27FC236}">
                <a16:creationId xmlns:a16="http://schemas.microsoft.com/office/drawing/2014/main" id="{C71B89E5-8365-4247-909D-76022E60640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591" y="3702104"/>
            <a:ext cx="1876190" cy="304762"/>
          </a:xfrm>
          <a:prstGeom prst="rect">
            <a:avLst/>
          </a:prstGeom>
        </p:spPr>
      </p:pic>
      <p:pic>
        <p:nvPicPr>
          <p:cNvPr id="9" name="Picture 8">
            <a:hlinkClick r:id="rId10" action="ppaction://hlinksldjump"/>
            <a:extLst>
              <a:ext uri="{FF2B5EF4-FFF2-40B4-BE49-F238E27FC236}">
                <a16:creationId xmlns:a16="http://schemas.microsoft.com/office/drawing/2014/main" id="{F2B6A818-A5A0-45E0-A1EB-77EE3C683A4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629174"/>
            <a:ext cx="1476190" cy="380952"/>
          </a:xfrm>
          <a:prstGeom prst="rect">
            <a:avLst/>
          </a:prstGeom>
        </p:spPr>
      </p:pic>
      <p:pic>
        <p:nvPicPr>
          <p:cNvPr id="10" name="Picture 9">
            <a:hlinkClick r:id="rId12" action="ppaction://hlinksldjump"/>
            <a:extLst>
              <a:ext uri="{FF2B5EF4-FFF2-40B4-BE49-F238E27FC236}">
                <a16:creationId xmlns:a16="http://schemas.microsoft.com/office/drawing/2014/main" id="{122758D9-E760-47A9-95EB-A75EA6EEEA4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689" y="5429342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903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E7EBBB9-45E2-49F6-A0EC-ABFADCCB1B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F409CE02-2C6F-47B8-8699-7738CAD156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124" y="2444771"/>
            <a:ext cx="580952" cy="342857"/>
          </a:xfrm>
          <a:prstGeom prst="rect">
            <a:avLst/>
          </a:prstGeom>
        </p:spPr>
      </p:pic>
      <p:pic>
        <p:nvPicPr>
          <p:cNvPr id="5" name="Picture 4" descr="A picture containing clipart&#10;&#10;Description generated with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37F8B1FD-0973-432F-8724-6797681611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124" y="2927371"/>
            <a:ext cx="580952" cy="342857"/>
          </a:xfrm>
          <a:prstGeom prst="rect">
            <a:avLst/>
          </a:prstGeom>
        </p:spPr>
      </p:pic>
      <p:pic>
        <p:nvPicPr>
          <p:cNvPr id="6" name="Picture 5">
            <a:hlinkClick r:id="rId6" action="ppaction://hlinksldjump"/>
            <a:extLst>
              <a:ext uri="{FF2B5EF4-FFF2-40B4-BE49-F238E27FC236}">
                <a16:creationId xmlns:a16="http://schemas.microsoft.com/office/drawing/2014/main" id="{6A722447-9391-4993-B8E1-57542F21F3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467" y="1927242"/>
            <a:ext cx="485714" cy="314286"/>
          </a:xfrm>
          <a:prstGeom prst="rect">
            <a:avLst/>
          </a:prstGeom>
        </p:spPr>
      </p:pic>
      <p:pic>
        <p:nvPicPr>
          <p:cNvPr id="7" name="Picture 6">
            <a:hlinkClick r:id="rId8" action="ppaction://hlinksldjump"/>
            <a:extLst>
              <a:ext uri="{FF2B5EF4-FFF2-40B4-BE49-F238E27FC236}">
                <a16:creationId xmlns:a16="http://schemas.microsoft.com/office/drawing/2014/main" id="{057F93B3-0E3F-4370-AAD2-5D9567E25FF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591" y="3702104"/>
            <a:ext cx="1876190" cy="304762"/>
          </a:xfrm>
          <a:prstGeom prst="rect">
            <a:avLst/>
          </a:prstGeom>
        </p:spPr>
      </p:pic>
      <p:pic>
        <p:nvPicPr>
          <p:cNvPr id="8" name="Picture 7">
            <a:hlinkClick r:id="rId10" action="ppaction://hlinksldjump"/>
            <a:extLst>
              <a:ext uri="{FF2B5EF4-FFF2-40B4-BE49-F238E27FC236}">
                <a16:creationId xmlns:a16="http://schemas.microsoft.com/office/drawing/2014/main" id="{A8697B71-2256-44F7-A39B-834F6630EFE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629174"/>
            <a:ext cx="1476190" cy="380952"/>
          </a:xfrm>
          <a:prstGeom prst="rect">
            <a:avLst/>
          </a:prstGeom>
        </p:spPr>
      </p:pic>
      <p:pic>
        <p:nvPicPr>
          <p:cNvPr id="9" name="Picture 8">
            <a:hlinkClick r:id="rId12" action="ppaction://hlinksldjump"/>
            <a:extLst>
              <a:ext uri="{FF2B5EF4-FFF2-40B4-BE49-F238E27FC236}">
                <a16:creationId xmlns:a16="http://schemas.microsoft.com/office/drawing/2014/main" id="{4896ECAB-7E50-46C0-8C02-E73C2C42C8F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689" y="5429342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955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E7EBBB9-45E2-49F6-A0EC-ABFADCCB1B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F409CE02-2C6F-47B8-8699-7738CAD156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124" y="2444771"/>
            <a:ext cx="580952" cy="342857"/>
          </a:xfrm>
          <a:prstGeom prst="rect">
            <a:avLst/>
          </a:prstGeom>
        </p:spPr>
      </p:pic>
      <p:pic>
        <p:nvPicPr>
          <p:cNvPr id="5" name="Picture 4" descr="A picture containing clipart&#10;&#10;Description generated with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37F8B1FD-0973-432F-8724-6797681611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124" y="2927371"/>
            <a:ext cx="580952" cy="34285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722447-9391-4993-B8E1-57542F21F3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467" y="1927242"/>
            <a:ext cx="485714" cy="314286"/>
          </a:xfrm>
          <a:prstGeom prst="rect">
            <a:avLst/>
          </a:prstGeom>
        </p:spPr>
      </p:pic>
      <p:pic>
        <p:nvPicPr>
          <p:cNvPr id="7" name="Picture 6">
            <a:hlinkClick r:id="rId7" action="ppaction://hlinksldjump"/>
            <a:extLst>
              <a:ext uri="{FF2B5EF4-FFF2-40B4-BE49-F238E27FC236}">
                <a16:creationId xmlns:a16="http://schemas.microsoft.com/office/drawing/2014/main" id="{057F93B3-0E3F-4370-AAD2-5D9567E25FF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591" y="3702104"/>
            <a:ext cx="1876190" cy="304762"/>
          </a:xfrm>
          <a:prstGeom prst="rect">
            <a:avLst/>
          </a:prstGeom>
        </p:spPr>
      </p:pic>
      <p:pic>
        <p:nvPicPr>
          <p:cNvPr id="8" name="Picture 7">
            <a:hlinkClick r:id="rId9" action="ppaction://hlinksldjump"/>
            <a:extLst>
              <a:ext uri="{FF2B5EF4-FFF2-40B4-BE49-F238E27FC236}">
                <a16:creationId xmlns:a16="http://schemas.microsoft.com/office/drawing/2014/main" id="{A8697B71-2256-44F7-A39B-834F6630EFE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62917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11" action="ppaction://hlinksldjump"/>
            <a:extLst>
              <a:ext uri="{FF2B5EF4-FFF2-40B4-BE49-F238E27FC236}">
                <a16:creationId xmlns:a16="http://schemas.microsoft.com/office/drawing/2014/main" id="{E4D8917A-F104-4075-BE94-DC8B752B5C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4235" y="1912956"/>
            <a:ext cx="580952" cy="342857"/>
          </a:xfrm>
          <a:prstGeom prst="rect">
            <a:avLst/>
          </a:prstGeom>
        </p:spPr>
      </p:pic>
      <p:pic>
        <p:nvPicPr>
          <p:cNvPr id="10" name="Picture 9">
            <a:hlinkClick r:id="rId12" action="ppaction://hlinksldjump"/>
            <a:extLst>
              <a:ext uri="{FF2B5EF4-FFF2-40B4-BE49-F238E27FC236}">
                <a16:creationId xmlns:a16="http://schemas.microsoft.com/office/drawing/2014/main" id="{45497E7C-770A-49D3-885C-FB3F4EBEDE1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689" y="5429342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8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E630B60-4263-46DF-95BA-226A1B903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3B9AD15-B0B7-4318-81CE-6D0E7520F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2107102"/>
            <a:ext cx="2946400" cy="264379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D9934FE-274B-402E-908B-A4C9FFFE8C02}"/>
              </a:ext>
            </a:extLst>
          </p:cNvPr>
          <p:cNvSpPr/>
          <p:nvPr/>
        </p:nvSpPr>
        <p:spPr>
          <a:xfrm>
            <a:off x="4622800" y="977900"/>
            <a:ext cx="2946400" cy="11292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C3F734-CB6D-467B-B54D-E0A5930811BA}"/>
              </a:ext>
            </a:extLst>
          </p:cNvPr>
          <p:cNvSpPr/>
          <p:nvPr/>
        </p:nvSpPr>
        <p:spPr>
          <a:xfrm>
            <a:off x="4622800" y="4750898"/>
            <a:ext cx="2946400" cy="13070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hlinkClick r:id="rId4" action="ppaction://hlinksldjump"/>
            <a:extLst>
              <a:ext uri="{FF2B5EF4-FFF2-40B4-BE49-F238E27FC236}">
                <a16:creationId xmlns:a16="http://schemas.microsoft.com/office/drawing/2014/main" id="{5B36546C-62DF-4D91-812F-DC6827CBE7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018894"/>
            <a:ext cx="2946400" cy="68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24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E630B60-4263-46DF-95BA-226A1B903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3B9AD15-B0B7-4318-81CE-6D0E7520F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2107102"/>
            <a:ext cx="2946400" cy="264379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D9934FE-274B-402E-908B-A4C9FFFE8C02}"/>
              </a:ext>
            </a:extLst>
          </p:cNvPr>
          <p:cNvSpPr/>
          <p:nvPr/>
        </p:nvSpPr>
        <p:spPr>
          <a:xfrm>
            <a:off x="4622800" y="977900"/>
            <a:ext cx="2946400" cy="11292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C3F734-CB6D-467B-B54D-E0A5930811BA}"/>
              </a:ext>
            </a:extLst>
          </p:cNvPr>
          <p:cNvSpPr/>
          <p:nvPr/>
        </p:nvSpPr>
        <p:spPr>
          <a:xfrm>
            <a:off x="4622800" y="4750898"/>
            <a:ext cx="2946400" cy="13070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hlinkClick r:id="rId4" action="ppaction://hlinksldjump"/>
            <a:extLst>
              <a:ext uri="{FF2B5EF4-FFF2-40B4-BE49-F238E27FC236}">
                <a16:creationId xmlns:a16="http://schemas.microsoft.com/office/drawing/2014/main" id="{2B281A95-FFEB-4969-99BC-0F4155F843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018894"/>
            <a:ext cx="2946400" cy="68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08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E630B60-4263-46DF-95BA-226A1B903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3B9AD15-B0B7-4318-81CE-6D0E7520F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2107102"/>
            <a:ext cx="2946400" cy="264379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D9934FE-274B-402E-908B-A4C9FFFE8C02}"/>
              </a:ext>
            </a:extLst>
          </p:cNvPr>
          <p:cNvSpPr/>
          <p:nvPr/>
        </p:nvSpPr>
        <p:spPr>
          <a:xfrm>
            <a:off x="4622800" y="977900"/>
            <a:ext cx="2946400" cy="11292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C3F734-CB6D-467B-B54D-E0A5930811BA}"/>
              </a:ext>
            </a:extLst>
          </p:cNvPr>
          <p:cNvSpPr/>
          <p:nvPr/>
        </p:nvSpPr>
        <p:spPr>
          <a:xfrm>
            <a:off x="4622800" y="4750898"/>
            <a:ext cx="2946400" cy="13070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hlinkClick r:id="rId4" action="ppaction://hlinksldjump"/>
            <a:extLst>
              <a:ext uri="{FF2B5EF4-FFF2-40B4-BE49-F238E27FC236}">
                <a16:creationId xmlns:a16="http://schemas.microsoft.com/office/drawing/2014/main" id="{2F12DAC2-1CAF-4E2B-8ADA-09451D3CCB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018894"/>
            <a:ext cx="2946400" cy="68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475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E630B60-4263-46DF-95BA-226A1B903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3B9AD15-B0B7-4318-81CE-6D0E7520F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2107102"/>
            <a:ext cx="2946400" cy="264379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D9934FE-274B-402E-908B-A4C9FFFE8C02}"/>
              </a:ext>
            </a:extLst>
          </p:cNvPr>
          <p:cNvSpPr/>
          <p:nvPr/>
        </p:nvSpPr>
        <p:spPr>
          <a:xfrm>
            <a:off x="4622800" y="977900"/>
            <a:ext cx="2946400" cy="11292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C3F734-CB6D-467B-B54D-E0A5930811BA}"/>
              </a:ext>
            </a:extLst>
          </p:cNvPr>
          <p:cNvSpPr/>
          <p:nvPr/>
        </p:nvSpPr>
        <p:spPr>
          <a:xfrm>
            <a:off x="4622800" y="4750898"/>
            <a:ext cx="2946400" cy="13070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hlinkClick r:id="rId4" action="ppaction://hlinksldjump"/>
            <a:extLst>
              <a:ext uri="{FF2B5EF4-FFF2-40B4-BE49-F238E27FC236}">
                <a16:creationId xmlns:a16="http://schemas.microsoft.com/office/drawing/2014/main" id="{C18D7448-0530-40A3-BA8F-3EF3DCBA6C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018894"/>
            <a:ext cx="2946400" cy="68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06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E630B60-4263-46DF-95BA-226A1B903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3B9AD15-B0B7-4318-81CE-6D0E7520F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2107102"/>
            <a:ext cx="2946400" cy="264379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D9934FE-274B-402E-908B-A4C9FFFE8C02}"/>
              </a:ext>
            </a:extLst>
          </p:cNvPr>
          <p:cNvSpPr/>
          <p:nvPr/>
        </p:nvSpPr>
        <p:spPr>
          <a:xfrm>
            <a:off x="4622800" y="977900"/>
            <a:ext cx="2946400" cy="11292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C3F734-CB6D-467B-B54D-E0A5930811BA}"/>
              </a:ext>
            </a:extLst>
          </p:cNvPr>
          <p:cNvSpPr/>
          <p:nvPr/>
        </p:nvSpPr>
        <p:spPr>
          <a:xfrm>
            <a:off x="4622800" y="4750898"/>
            <a:ext cx="2946400" cy="13070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hlinkClick r:id="rId4" action="ppaction://hlinksldjump"/>
            <a:extLst>
              <a:ext uri="{FF2B5EF4-FFF2-40B4-BE49-F238E27FC236}">
                <a16:creationId xmlns:a16="http://schemas.microsoft.com/office/drawing/2014/main" id="{8DD56DC1-7219-4D23-AEA3-D9AC90A54B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018894"/>
            <a:ext cx="2946400" cy="68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89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E630B60-4263-46DF-95BA-226A1B903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3B9AD15-B0B7-4318-81CE-6D0E7520F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2107102"/>
            <a:ext cx="2946400" cy="264379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D9934FE-274B-402E-908B-A4C9FFFE8C02}"/>
              </a:ext>
            </a:extLst>
          </p:cNvPr>
          <p:cNvSpPr/>
          <p:nvPr/>
        </p:nvSpPr>
        <p:spPr>
          <a:xfrm>
            <a:off x="4622800" y="977900"/>
            <a:ext cx="2946400" cy="11292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C3F734-CB6D-467B-B54D-E0A5930811BA}"/>
              </a:ext>
            </a:extLst>
          </p:cNvPr>
          <p:cNvSpPr/>
          <p:nvPr/>
        </p:nvSpPr>
        <p:spPr>
          <a:xfrm>
            <a:off x="4622800" y="4750898"/>
            <a:ext cx="2946400" cy="13070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hlinkClick r:id="rId4" action="ppaction://hlinksldjump"/>
            <a:extLst>
              <a:ext uri="{FF2B5EF4-FFF2-40B4-BE49-F238E27FC236}">
                <a16:creationId xmlns:a16="http://schemas.microsoft.com/office/drawing/2014/main" id="{B9215924-D155-4899-9244-5F5E4999E3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018894"/>
            <a:ext cx="2946400" cy="68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40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E630B60-4263-46DF-95BA-226A1B903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3B9AD15-B0B7-4318-81CE-6D0E7520F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2107102"/>
            <a:ext cx="2946400" cy="264379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D9934FE-274B-402E-908B-A4C9FFFE8C02}"/>
              </a:ext>
            </a:extLst>
          </p:cNvPr>
          <p:cNvSpPr/>
          <p:nvPr/>
        </p:nvSpPr>
        <p:spPr>
          <a:xfrm>
            <a:off x="4622800" y="977900"/>
            <a:ext cx="2946400" cy="11292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C3F734-CB6D-467B-B54D-E0A5930811BA}"/>
              </a:ext>
            </a:extLst>
          </p:cNvPr>
          <p:cNvSpPr/>
          <p:nvPr/>
        </p:nvSpPr>
        <p:spPr>
          <a:xfrm>
            <a:off x="4622800" y="4750898"/>
            <a:ext cx="2946400" cy="13070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hlinkClick r:id="rId4" action="ppaction://hlinksldjump"/>
            <a:extLst>
              <a:ext uri="{FF2B5EF4-FFF2-40B4-BE49-F238E27FC236}">
                <a16:creationId xmlns:a16="http://schemas.microsoft.com/office/drawing/2014/main" id="{BD6B4E23-E54F-4988-94B5-1D119010BD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018894"/>
            <a:ext cx="2946400" cy="68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40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D66E47E-AE6D-4716-B469-09FF7B25B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39E1DBE-4F51-405B-BA61-2B7DB1F82716}"/>
              </a:ext>
            </a:extLst>
          </p:cNvPr>
          <p:cNvSpPr/>
          <p:nvPr/>
        </p:nvSpPr>
        <p:spPr>
          <a:xfrm>
            <a:off x="4659086" y="5660571"/>
            <a:ext cx="2815771" cy="4644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hlinkClick r:id="rId3" action="ppaction://hlinksldjump"/>
            <a:extLst>
              <a:ext uri="{FF2B5EF4-FFF2-40B4-BE49-F238E27FC236}">
                <a16:creationId xmlns:a16="http://schemas.microsoft.com/office/drawing/2014/main" id="{923CAD61-60A9-475F-84BC-C8026C6DCA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694" y="5135880"/>
            <a:ext cx="1996182" cy="46445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FF708EF-89DB-4085-BAD0-5380A9C064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066" y="4137152"/>
            <a:ext cx="1923810" cy="464459"/>
          </a:xfrm>
          <a:prstGeom prst="rect">
            <a:avLst/>
          </a:prstGeom>
        </p:spPr>
      </p:pic>
      <p:pic>
        <p:nvPicPr>
          <p:cNvPr id="12" name="Picture 11">
            <a:hlinkClick r:id="rId6" action="ppaction://hlinksldjump"/>
            <a:extLst>
              <a:ext uri="{FF2B5EF4-FFF2-40B4-BE49-F238E27FC236}">
                <a16:creationId xmlns:a16="http://schemas.microsoft.com/office/drawing/2014/main" id="{B82FAF61-F931-4611-BA9F-F05AEEDE41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095" y="4134944"/>
            <a:ext cx="1923810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721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E630B60-4263-46DF-95BA-226A1B903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3B9AD15-B0B7-4318-81CE-6D0E7520F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2107102"/>
            <a:ext cx="2946400" cy="264379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D9934FE-274B-402E-908B-A4C9FFFE8C02}"/>
              </a:ext>
            </a:extLst>
          </p:cNvPr>
          <p:cNvSpPr/>
          <p:nvPr/>
        </p:nvSpPr>
        <p:spPr>
          <a:xfrm>
            <a:off x="4622800" y="977900"/>
            <a:ext cx="2946400" cy="11292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C3F734-CB6D-467B-B54D-E0A5930811BA}"/>
              </a:ext>
            </a:extLst>
          </p:cNvPr>
          <p:cNvSpPr/>
          <p:nvPr/>
        </p:nvSpPr>
        <p:spPr>
          <a:xfrm>
            <a:off x="4622800" y="4750898"/>
            <a:ext cx="2946400" cy="13070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hlinkClick r:id="rId4" action="ppaction://hlinksldjump"/>
            <a:extLst>
              <a:ext uri="{FF2B5EF4-FFF2-40B4-BE49-F238E27FC236}">
                <a16:creationId xmlns:a16="http://schemas.microsoft.com/office/drawing/2014/main" id="{FBECB112-3ECD-450F-A2F2-003D7B873D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018894"/>
            <a:ext cx="2946400" cy="68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14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8AD5932-B39F-4A5C-AE72-D72C9D500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9FD261B8-0D37-4835-8E37-67CBFD8A3F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6847" y="2881324"/>
            <a:ext cx="761905" cy="1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04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0" name="Picture 9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0233A7F0-F82D-4890-96BC-5FE490965DD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241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676590"/>
            <a:ext cx="580952" cy="342857"/>
          </a:xfrm>
          <a:prstGeom prst="rect">
            <a:avLst/>
          </a:prstGeom>
        </p:spPr>
      </p:pic>
      <p:pic>
        <p:nvPicPr>
          <p:cNvPr id="12" name="Picture 11" descr="A picture containing clipart&#10;&#10;Description generated with high confidence">
            <a:hlinkClick r:id="rId11" action="ppaction://hlinksldjump"/>
            <a:extLst>
              <a:ext uri="{FF2B5EF4-FFF2-40B4-BE49-F238E27FC236}">
                <a16:creationId xmlns:a16="http://schemas.microsoft.com/office/drawing/2014/main" id="{B826EBEB-4056-4A82-BA8E-345D49C2BE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063962"/>
            <a:ext cx="580952" cy="342857"/>
          </a:xfrm>
          <a:prstGeom prst="rect">
            <a:avLst/>
          </a:prstGeom>
        </p:spPr>
      </p:pic>
      <p:pic>
        <p:nvPicPr>
          <p:cNvPr id="13" name="Picture 12" descr="A picture containing clipart&#10;&#10;Description generated with high confidence">
            <a:hlinkClick r:id="rId12" action="ppaction://hlinksldjump"/>
            <a:extLst>
              <a:ext uri="{FF2B5EF4-FFF2-40B4-BE49-F238E27FC236}">
                <a16:creationId xmlns:a16="http://schemas.microsoft.com/office/drawing/2014/main" id="{216FE5EF-9487-4933-879E-78532804E3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503590"/>
            <a:ext cx="580952" cy="3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03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4" name="Picture 3">
            <a:hlinkClick r:id="rId7" action="ppaction://hlinksldjump"/>
            <a:extLst>
              <a:ext uri="{FF2B5EF4-FFF2-40B4-BE49-F238E27FC236}">
                <a16:creationId xmlns:a16="http://schemas.microsoft.com/office/drawing/2014/main" id="{F6650DF1-F571-43E0-A6D8-DFAFC865362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6155" y="1652607"/>
            <a:ext cx="485714" cy="3142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CA01C60-6CBA-4481-9119-1D2D8097C4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805" y="2262207"/>
            <a:ext cx="485714" cy="31428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CA5AD99-4EA1-4C2D-8C55-01C2B0622A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805" y="2700357"/>
            <a:ext cx="485714" cy="31428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183CAF7-C355-4864-914D-4B7BC57A914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805" y="3114714"/>
            <a:ext cx="485714" cy="31428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9CC479E-46A8-4805-9273-7E6686AB74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349" y="3529072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63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676590"/>
            <a:ext cx="580952" cy="342857"/>
          </a:xfrm>
          <a:prstGeom prst="rect">
            <a:avLst/>
          </a:prstGeom>
        </p:spPr>
      </p:pic>
      <p:pic>
        <p:nvPicPr>
          <p:cNvPr id="12" name="Picture 11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B826EBEB-4056-4A82-BA8E-345D49C2BE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063962"/>
            <a:ext cx="580952" cy="342857"/>
          </a:xfrm>
          <a:prstGeom prst="rect">
            <a:avLst/>
          </a:prstGeom>
        </p:spPr>
      </p:pic>
      <p:pic>
        <p:nvPicPr>
          <p:cNvPr id="13" name="Picture 12" descr="A picture containing clipart&#10;&#10;Description generated with high confidence">
            <a:hlinkClick r:id="rId11" action="ppaction://hlinksldjump"/>
            <a:extLst>
              <a:ext uri="{FF2B5EF4-FFF2-40B4-BE49-F238E27FC236}">
                <a16:creationId xmlns:a16="http://schemas.microsoft.com/office/drawing/2014/main" id="{216FE5EF-9487-4933-879E-78532804E3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503590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12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2265533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6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233912"/>
            <a:ext cx="580952" cy="342857"/>
          </a:xfrm>
          <a:prstGeom prst="rect">
            <a:avLst/>
          </a:prstGeom>
        </p:spPr>
      </p:pic>
      <p:pic>
        <p:nvPicPr>
          <p:cNvPr id="12" name="Picture 11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B826EBEB-4056-4A82-BA8E-345D49C2BE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063962"/>
            <a:ext cx="580952" cy="342857"/>
          </a:xfrm>
          <a:prstGeom prst="rect">
            <a:avLst/>
          </a:prstGeom>
        </p:spPr>
      </p:pic>
      <p:pic>
        <p:nvPicPr>
          <p:cNvPr id="13" name="Picture 12" descr="A picture containing clipart&#10;&#10;Description generated with high confidence">
            <a:hlinkClick r:id="rId11" action="ppaction://hlinksldjump"/>
            <a:extLst>
              <a:ext uri="{FF2B5EF4-FFF2-40B4-BE49-F238E27FC236}">
                <a16:creationId xmlns:a16="http://schemas.microsoft.com/office/drawing/2014/main" id="{216FE5EF-9487-4933-879E-78532804E3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503590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12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2701291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06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279855"/>
            <a:ext cx="580952" cy="342857"/>
          </a:xfrm>
          <a:prstGeom prst="rect">
            <a:avLst/>
          </a:prstGeom>
        </p:spPr>
      </p:pic>
      <p:pic>
        <p:nvPicPr>
          <p:cNvPr id="12" name="Picture 11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B826EBEB-4056-4A82-BA8E-345D49C2BE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7714" y="2662304"/>
            <a:ext cx="580952" cy="342857"/>
          </a:xfrm>
          <a:prstGeom prst="rect">
            <a:avLst/>
          </a:prstGeom>
        </p:spPr>
      </p:pic>
      <p:pic>
        <p:nvPicPr>
          <p:cNvPr id="13" name="Picture 12" descr="A picture containing clipart&#10;&#10;Description generated with high confidence">
            <a:hlinkClick r:id="rId11" action="ppaction://hlinksldjump"/>
            <a:extLst>
              <a:ext uri="{FF2B5EF4-FFF2-40B4-BE49-F238E27FC236}">
                <a16:creationId xmlns:a16="http://schemas.microsoft.com/office/drawing/2014/main" id="{216FE5EF-9487-4933-879E-78532804E3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503590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12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3111681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82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676590"/>
            <a:ext cx="580952" cy="342857"/>
          </a:xfrm>
          <a:prstGeom prst="rect">
            <a:avLst/>
          </a:prstGeom>
        </p:spPr>
      </p:pic>
      <p:pic>
        <p:nvPicPr>
          <p:cNvPr id="12" name="Picture 11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B826EBEB-4056-4A82-BA8E-345D49C2BE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063962"/>
            <a:ext cx="580952" cy="342857"/>
          </a:xfrm>
          <a:prstGeom prst="rect">
            <a:avLst/>
          </a:prstGeom>
        </p:spPr>
      </p:pic>
      <p:pic>
        <p:nvPicPr>
          <p:cNvPr id="13" name="Picture 12" descr="A picture containing clipart&#10;&#10;Description generated with high confidence">
            <a:hlinkClick r:id="rId11" action="ppaction://hlinksldjump"/>
            <a:extLst>
              <a:ext uri="{FF2B5EF4-FFF2-40B4-BE49-F238E27FC236}">
                <a16:creationId xmlns:a16="http://schemas.microsoft.com/office/drawing/2014/main" id="{216FE5EF-9487-4933-879E-78532804E3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948" y="2249486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12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3497157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40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2" name="Picture 11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B826EBEB-4056-4A82-BA8E-345D49C2BE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063962"/>
            <a:ext cx="580952" cy="342857"/>
          </a:xfrm>
          <a:prstGeom prst="rect">
            <a:avLst/>
          </a:prstGeom>
        </p:spPr>
      </p:pic>
      <p:pic>
        <p:nvPicPr>
          <p:cNvPr id="13" name="Picture 12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216FE5EF-9487-4933-879E-78532804E3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503590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11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2265533"/>
            <a:ext cx="485714" cy="314286"/>
          </a:xfrm>
          <a:prstGeom prst="rect">
            <a:avLst/>
          </a:prstGeom>
        </p:spPr>
      </p:pic>
      <p:pic>
        <p:nvPicPr>
          <p:cNvPr id="14" name="Picture 13">
            <a:hlinkClick r:id="rId13" action="ppaction://hlinksldjump"/>
            <a:extLst>
              <a:ext uri="{FF2B5EF4-FFF2-40B4-BE49-F238E27FC236}">
                <a16:creationId xmlns:a16="http://schemas.microsoft.com/office/drawing/2014/main" id="{98E1115A-31F5-4221-AF39-375A1A5EE89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2676590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07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676590"/>
            <a:ext cx="580952" cy="342857"/>
          </a:xfrm>
          <a:prstGeom prst="rect">
            <a:avLst/>
          </a:prstGeom>
        </p:spPr>
      </p:pic>
      <p:pic>
        <p:nvPicPr>
          <p:cNvPr id="13" name="Picture 12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216FE5EF-9487-4933-879E-78532804E3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503590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11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2265533"/>
            <a:ext cx="485714" cy="314286"/>
          </a:xfrm>
          <a:prstGeom prst="rect">
            <a:avLst/>
          </a:prstGeom>
        </p:spPr>
      </p:pic>
      <p:pic>
        <p:nvPicPr>
          <p:cNvPr id="14" name="Picture 13">
            <a:hlinkClick r:id="rId13" action="ppaction://hlinksldjump"/>
            <a:extLst>
              <a:ext uri="{FF2B5EF4-FFF2-40B4-BE49-F238E27FC236}">
                <a16:creationId xmlns:a16="http://schemas.microsoft.com/office/drawing/2014/main" id="{C48EAE05-944E-4031-802F-DED2C40BAF6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971" y="3093394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704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BF1B18A-B486-4526-AA53-9924D90E2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7" name="Picture 6">
            <a:hlinkClick r:id="rId3" action="ppaction://hlinksldjump"/>
            <a:extLst>
              <a:ext uri="{FF2B5EF4-FFF2-40B4-BE49-F238E27FC236}">
                <a16:creationId xmlns:a16="http://schemas.microsoft.com/office/drawing/2014/main" id="{62774CF5-3BD0-4180-A9F7-CBF7E86788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347" y="3338524"/>
            <a:ext cx="761905" cy="1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59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676590"/>
            <a:ext cx="580952" cy="342857"/>
          </a:xfrm>
          <a:prstGeom prst="rect">
            <a:avLst/>
          </a:prstGeom>
        </p:spPr>
      </p:pic>
      <p:pic>
        <p:nvPicPr>
          <p:cNvPr id="12" name="Picture 11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B826EBEB-4056-4A82-BA8E-345D49C2BE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063962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11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2265533"/>
            <a:ext cx="485714" cy="314286"/>
          </a:xfrm>
          <a:prstGeom prst="rect">
            <a:avLst/>
          </a:prstGeom>
        </p:spPr>
      </p:pic>
      <p:pic>
        <p:nvPicPr>
          <p:cNvPr id="14" name="Picture 13">
            <a:hlinkClick r:id="rId13" action="ppaction://hlinksldjump"/>
            <a:extLst>
              <a:ext uri="{FF2B5EF4-FFF2-40B4-BE49-F238E27FC236}">
                <a16:creationId xmlns:a16="http://schemas.microsoft.com/office/drawing/2014/main" id="{88B69CBE-7596-4674-B537-97E3C1282E3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3478301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72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205938"/>
            <a:ext cx="580952" cy="342857"/>
          </a:xfrm>
          <a:prstGeom prst="rect">
            <a:avLst/>
          </a:prstGeom>
        </p:spPr>
      </p:pic>
      <p:pic>
        <p:nvPicPr>
          <p:cNvPr id="13" name="Picture 12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216FE5EF-9487-4933-879E-78532804E3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503590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11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2648162"/>
            <a:ext cx="485714" cy="314286"/>
          </a:xfrm>
          <a:prstGeom prst="rect">
            <a:avLst/>
          </a:prstGeom>
        </p:spPr>
      </p:pic>
      <p:pic>
        <p:nvPicPr>
          <p:cNvPr id="14" name="Picture 13">
            <a:hlinkClick r:id="rId11" action="ppaction://hlinksldjump"/>
            <a:extLst>
              <a:ext uri="{FF2B5EF4-FFF2-40B4-BE49-F238E27FC236}">
                <a16:creationId xmlns:a16="http://schemas.microsoft.com/office/drawing/2014/main" id="{7D780D4B-47F5-419A-A4C2-B49374B9974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3089937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72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210515"/>
            <a:ext cx="580952" cy="342857"/>
          </a:xfrm>
          <a:prstGeom prst="rect">
            <a:avLst/>
          </a:prstGeom>
        </p:spPr>
      </p:pic>
      <p:pic>
        <p:nvPicPr>
          <p:cNvPr id="12" name="Picture 11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B826EBEB-4056-4A82-BA8E-345D49C2BE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063962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11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668050"/>
            <a:ext cx="485714" cy="314286"/>
          </a:xfrm>
          <a:prstGeom prst="rect">
            <a:avLst/>
          </a:prstGeom>
        </p:spPr>
      </p:pic>
      <p:pic>
        <p:nvPicPr>
          <p:cNvPr id="14" name="Picture 13">
            <a:hlinkClick r:id="rId13" action="ppaction://hlinksldjump"/>
            <a:extLst>
              <a:ext uri="{FF2B5EF4-FFF2-40B4-BE49-F238E27FC236}">
                <a16:creationId xmlns:a16="http://schemas.microsoft.com/office/drawing/2014/main" id="{EDBD5762-6548-470C-B1CB-01D55ED168A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3488445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47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676590"/>
            <a:ext cx="580952" cy="342857"/>
          </a:xfrm>
          <a:prstGeom prst="rect">
            <a:avLst/>
          </a:prstGeom>
        </p:spPr>
      </p:pic>
      <p:pic>
        <p:nvPicPr>
          <p:cNvPr id="13" name="Picture 12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216FE5EF-9487-4933-879E-78532804E3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3503590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11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948" y="3071122"/>
            <a:ext cx="485714" cy="314286"/>
          </a:xfrm>
          <a:prstGeom prst="rect">
            <a:avLst/>
          </a:prstGeom>
        </p:spPr>
      </p:pic>
      <p:pic>
        <p:nvPicPr>
          <p:cNvPr id="14" name="Picture 13">
            <a:hlinkClick r:id="rId13" action="ppaction://hlinksldjump"/>
            <a:extLst>
              <a:ext uri="{FF2B5EF4-FFF2-40B4-BE49-F238E27FC236}">
                <a16:creationId xmlns:a16="http://schemas.microsoft.com/office/drawing/2014/main" id="{86380127-0F83-4782-BB72-E2AD5AB2A37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213" y="2277376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75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676590"/>
            <a:ext cx="580952" cy="342857"/>
          </a:xfrm>
          <a:prstGeom prst="rect">
            <a:avLst/>
          </a:prstGeom>
        </p:spPr>
      </p:pic>
      <p:pic>
        <p:nvPicPr>
          <p:cNvPr id="12" name="Picture 11" descr="A picture containing clipart&#10;&#10;Description generated with high confidence">
            <a:hlinkClick r:id="rId10" action="ppaction://hlinksldjump"/>
            <a:extLst>
              <a:ext uri="{FF2B5EF4-FFF2-40B4-BE49-F238E27FC236}">
                <a16:creationId xmlns:a16="http://schemas.microsoft.com/office/drawing/2014/main" id="{B826EBEB-4056-4A82-BA8E-345D49C2BE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2263090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11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3104375"/>
            <a:ext cx="485714" cy="314286"/>
          </a:xfrm>
          <a:prstGeom prst="rect">
            <a:avLst/>
          </a:prstGeom>
        </p:spPr>
      </p:pic>
      <p:pic>
        <p:nvPicPr>
          <p:cNvPr id="14" name="Picture 13">
            <a:hlinkClick r:id="rId13" action="ppaction://hlinksldjump"/>
            <a:extLst>
              <a:ext uri="{FF2B5EF4-FFF2-40B4-BE49-F238E27FC236}">
                <a16:creationId xmlns:a16="http://schemas.microsoft.com/office/drawing/2014/main" id="{B37B9F55-7AD7-4F15-B468-899F6701B8C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3503589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22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2" name="Picture 11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B826EBEB-4056-4A82-BA8E-345D49C2BE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2263090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9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3104375"/>
            <a:ext cx="485714" cy="314286"/>
          </a:xfrm>
          <a:prstGeom prst="rect">
            <a:avLst/>
          </a:prstGeom>
        </p:spPr>
      </p:pic>
      <p:pic>
        <p:nvPicPr>
          <p:cNvPr id="14" name="Picture 13">
            <a:hlinkClick r:id="rId11" action="ppaction://hlinksldjump"/>
            <a:extLst>
              <a:ext uri="{FF2B5EF4-FFF2-40B4-BE49-F238E27FC236}">
                <a16:creationId xmlns:a16="http://schemas.microsoft.com/office/drawing/2014/main" id="{B37B9F55-7AD7-4F15-B468-899F6701B8C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3503589"/>
            <a:ext cx="485714" cy="314286"/>
          </a:xfrm>
          <a:prstGeom prst="rect">
            <a:avLst/>
          </a:prstGeom>
        </p:spPr>
      </p:pic>
      <p:pic>
        <p:nvPicPr>
          <p:cNvPr id="13" name="Picture 12">
            <a:hlinkClick r:id="rId12" action="ppaction://hlinksldjump"/>
            <a:extLst>
              <a:ext uri="{FF2B5EF4-FFF2-40B4-BE49-F238E27FC236}">
                <a16:creationId xmlns:a16="http://schemas.microsoft.com/office/drawing/2014/main" id="{C586DC92-354F-4B39-B589-F11D399B64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154" y="2687722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767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676590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9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3104375"/>
            <a:ext cx="485714" cy="314286"/>
          </a:xfrm>
          <a:prstGeom prst="rect">
            <a:avLst/>
          </a:prstGeom>
        </p:spPr>
      </p:pic>
      <p:pic>
        <p:nvPicPr>
          <p:cNvPr id="14" name="Picture 13">
            <a:hlinkClick r:id="rId11" action="ppaction://hlinksldjump"/>
            <a:extLst>
              <a:ext uri="{FF2B5EF4-FFF2-40B4-BE49-F238E27FC236}">
                <a16:creationId xmlns:a16="http://schemas.microsoft.com/office/drawing/2014/main" id="{B37B9F55-7AD7-4F15-B468-899F6701B8C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3503589"/>
            <a:ext cx="485714" cy="314286"/>
          </a:xfrm>
          <a:prstGeom prst="rect">
            <a:avLst/>
          </a:prstGeom>
        </p:spPr>
      </p:pic>
      <p:pic>
        <p:nvPicPr>
          <p:cNvPr id="13" name="Picture 12">
            <a:hlinkClick r:id="rId12" action="ppaction://hlinksldjump"/>
            <a:extLst>
              <a:ext uri="{FF2B5EF4-FFF2-40B4-BE49-F238E27FC236}">
                <a16:creationId xmlns:a16="http://schemas.microsoft.com/office/drawing/2014/main" id="{FC33A021-5A6C-4EF8-B96D-0D967B16C55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2277376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858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2" name="Picture 11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B826EBEB-4056-4A82-BA8E-345D49C2BE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3079330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9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683642"/>
            <a:ext cx="485714" cy="314286"/>
          </a:xfrm>
          <a:prstGeom prst="rect">
            <a:avLst/>
          </a:prstGeom>
        </p:spPr>
      </p:pic>
      <p:pic>
        <p:nvPicPr>
          <p:cNvPr id="14" name="Picture 13">
            <a:hlinkClick r:id="rId11" action="ppaction://hlinksldjump"/>
            <a:extLst>
              <a:ext uri="{FF2B5EF4-FFF2-40B4-BE49-F238E27FC236}">
                <a16:creationId xmlns:a16="http://schemas.microsoft.com/office/drawing/2014/main" id="{B37B9F55-7AD7-4F15-B468-899F6701B8C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3503589"/>
            <a:ext cx="485714" cy="314286"/>
          </a:xfrm>
          <a:prstGeom prst="rect">
            <a:avLst/>
          </a:prstGeom>
        </p:spPr>
      </p:pic>
      <p:pic>
        <p:nvPicPr>
          <p:cNvPr id="13" name="Picture 12">
            <a:hlinkClick r:id="rId12" action="ppaction://hlinksldjump"/>
            <a:extLst>
              <a:ext uri="{FF2B5EF4-FFF2-40B4-BE49-F238E27FC236}">
                <a16:creationId xmlns:a16="http://schemas.microsoft.com/office/drawing/2014/main" id="{2EBF3F96-5887-45BD-BC26-2B5550381A4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594" y="2287954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60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469E15-33A6-48DC-A06C-6DCFC570B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FD48DE3-B5F2-4B77-A93D-A83E57054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2451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152E604-8B59-4136-AB2F-CCFCD8188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104" y="4533924"/>
            <a:ext cx="1476190" cy="380952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F433F2E8-E4CC-4BAE-915A-8FC6AB2629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6571"/>
            <a:ext cx="580952" cy="342857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A4D7BD29-6C12-412B-90C8-1D8D619512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97" y="3457596"/>
            <a:ext cx="580952" cy="342857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55199B37-F4D1-45C5-B2F1-DE7C6776E3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42" y="1600286"/>
            <a:ext cx="580952" cy="342857"/>
          </a:xfrm>
          <a:prstGeom prst="rect">
            <a:avLst/>
          </a:prstGeom>
        </p:spPr>
      </p:pic>
      <p:pic>
        <p:nvPicPr>
          <p:cNvPr id="8" name="Picture 7">
            <a:hlinkClick r:id="rId9" action="ppaction://hlinksldjump"/>
            <a:extLst>
              <a:ext uri="{FF2B5EF4-FFF2-40B4-BE49-F238E27FC236}">
                <a16:creationId xmlns:a16="http://schemas.microsoft.com/office/drawing/2014/main" id="{29B311F7-411A-4CF0-BD08-78BE9AAF284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70" y="3104375"/>
            <a:ext cx="485714" cy="314286"/>
          </a:xfrm>
          <a:prstGeom prst="rect">
            <a:avLst/>
          </a:prstGeom>
        </p:spPr>
      </p:pic>
      <p:pic>
        <p:nvPicPr>
          <p:cNvPr id="14" name="Picture 13">
            <a:hlinkClick r:id="rId11" action="ppaction://hlinksldjump"/>
            <a:extLst>
              <a:ext uri="{FF2B5EF4-FFF2-40B4-BE49-F238E27FC236}">
                <a16:creationId xmlns:a16="http://schemas.microsoft.com/office/drawing/2014/main" id="{B37B9F55-7AD7-4F15-B468-899F6701B8C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6090" y="2659791"/>
            <a:ext cx="485714" cy="314286"/>
          </a:xfrm>
          <a:prstGeom prst="rect">
            <a:avLst/>
          </a:prstGeom>
        </p:spPr>
      </p:pic>
      <p:pic>
        <p:nvPicPr>
          <p:cNvPr id="13" name="Picture 12">
            <a:hlinkClick r:id="rId12" action="ppaction://hlinksldjump"/>
            <a:extLst>
              <a:ext uri="{FF2B5EF4-FFF2-40B4-BE49-F238E27FC236}">
                <a16:creationId xmlns:a16="http://schemas.microsoft.com/office/drawing/2014/main" id="{3251CDAE-19FB-4349-B2C2-FBE3B6525B5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6090" y="2295283"/>
            <a:ext cx="485714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86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F6740DC-AC9B-4510-9A34-91C548DC47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38FACB-4077-42E1-B7D1-477A7E8765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505" y="3784619"/>
            <a:ext cx="1876190" cy="304762"/>
          </a:xfrm>
          <a:prstGeom prst="rect">
            <a:avLst/>
          </a:prstGeom>
        </p:spPr>
      </p:pic>
      <p:pic>
        <p:nvPicPr>
          <p:cNvPr id="7" name="Picture 6" descr="A picture containing clipart&#10;&#10;Description generated with high confidence">
            <a:hlinkClick r:id="rId4" action="ppaction://hlinksldjump"/>
            <a:extLst>
              <a:ext uri="{FF2B5EF4-FFF2-40B4-BE49-F238E27FC236}">
                <a16:creationId xmlns:a16="http://schemas.microsoft.com/office/drawing/2014/main" id="{0C4843B9-6DF4-4AE8-A7B0-C938308879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219" y="2038371"/>
            <a:ext cx="580952" cy="3428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2FF25E-BF86-4A49-9FC1-3B2E70CF42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504" y="2668638"/>
            <a:ext cx="1666667" cy="276190"/>
          </a:xfrm>
          <a:prstGeom prst="rect">
            <a:avLst/>
          </a:prstGeom>
        </p:spPr>
      </p:pic>
      <p:pic>
        <p:nvPicPr>
          <p:cNvPr id="11" name="Picture 10">
            <a:hlinkClick r:id="rId7" action="ppaction://hlinksldjump"/>
            <a:extLst>
              <a:ext uri="{FF2B5EF4-FFF2-40B4-BE49-F238E27FC236}">
                <a16:creationId xmlns:a16="http://schemas.microsoft.com/office/drawing/2014/main" id="{78612A4C-24A6-4743-971F-B16A450F9BF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799656"/>
            <a:ext cx="1476190" cy="380952"/>
          </a:xfrm>
          <a:prstGeom prst="rect">
            <a:avLst/>
          </a:prstGeom>
        </p:spPr>
      </p:pic>
      <p:pic>
        <p:nvPicPr>
          <p:cNvPr id="13" name="Picture 12">
            <a:hlinkClick r:id="rId9" action="ppaction://hlinksldjump"/>
            <a:extLst>
              <a:ext uri="{FF2B5EF4-FFF2-40B4-BE49-F238E27FC236}">
                <a16:creationId xmlns:a16="http://schemas.microsoft.com/office/drawing/2014/main" id="{DE7F2F5C-8703-4D9A-B44E-041B2A49E5C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565" y="5424216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22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02E94C-F565-4433-AA3F-3E3195C7EE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 descr="A picture containing clipart&#10;&#10;Description generated with high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81D12AE9-C562-420D-8A41-DFD1BCCFC5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038" y="3967255"/>
            <a:ext cx="495238" cy="3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4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F6740DC-AC9B-4510-9A34-91C548DC47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38FACB-4077-42E1-B7D1-477A7E8765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505" y="3784619"/>
            <a:ext cx="1876190" cy="30476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2FF25E-BF86-4A49-9FC1-3B2E70CF42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504" y="2668638"/>
            <a:ext cx="1666667" cy="276190"/>
          </a:xfrm>
          <a:prstGeom prst="rect">
            <a:avLst/>
          </a:prstGeom>
        </p:spPr>
      </p:pic>
      <p:pic>
        <p:nvPicPr>
          <p:cNvPr id="11" name="Picture 10">
            <a:hlinkClick r:id="rId5" action="ppaction://hlinksldjump"/>
            <a:extLst>
              <a:ext uri="{FF2B5EF4-FFF2-40B4-BE49-F238E27FC236}">
                <a16:creationId xmlns:a16="http://schemas.microsoft.com/office/drawing/2014/main" id="{78612A4C-24A6-4743-971F-B16A450F9BF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799656"/>
            <a:ext cx="1476190" cy="380952"/>
          </a:xfrm>
          <a:prstGeom prst="rect">
            <a:avLst/>
          </a:prstGeom>
        </p:spPr>
      </p:pic>
      <p:pic>
        <p:nvPicPr>
          <p:cNvPr id="13" name="Picture 12">
            <a:hlinkClick r:id="rId7" action="ppaction://hlinksldjump"/>
            <a:extLst>
              <a:ext uri="{FF2B5EF4-FFF2-40B4-BE49-F238E27FC236}">
                <a16:creationId xmlns:a16="http://schemas.microsoft.com/office/drawing/2014/main" id="{DE7F2F5C-8703-4D9A-B44E-041B2A49E5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565" y="5424216"/>
            <a:ext cx="457143" cy="466667"/>
          </a:xfrm>
          <a:prstGeom prst="rect">
            <a:avLst/>
          </a:prstGeom>
        </p:spPr>
      </p:pic>
      <p:pic>
        <p:nvPicPr>
          <p:cNvPr id="4" name="Picture 3">
            <a:hlinkClick r:id="rId9" action="ppaction://hlinksldjump"/>
            <a:extLst>
              <a:ext uri="{FF2B5EF4-FFF2-40B4-BE49-F238E27FC236}">
                <a16:creationId xmlns:a16="http://schemas.microsoft.com/office/drawing/2014/main" id="{99E31C46-CCEE-4384-B250-8B9E1D6E1D5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838" y="2091600"/>
            <a:ext cx="485714" cy="31428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D8A25A6-517C-4B67-A2FE-820FA541FABE}"/>
              </a:ext>
            </a:extLst>
          </p:cNvPr>
          <p:cNvSpPr/>
          <p:nvPr/>
        </p:nvSpPr>
        <p:spPr>
          <a:xfrm>
            <a:off x="5759504" y="2668638"/>
            <a:ext cx="1376191" cy="2761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NONE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3F05CE-CF48-4C11-BC62-27C392D3C250}"/>
              </a:ext>
            </a:extLst>
          </p:cNvPr>
          <p:cNvSpPr/>
          <p:nvPr/>
        </p:nvSpPr>
        <p:spPr>
          <a:xfrm>
            <a:off x="5259505" y="3813175"/>
            <a:ext cx="1703270" cy="2762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Auto Pay Off</a:t>
            </a:r>
          </a:p>
        </p:txBody>
      </p:sp>
    </p:spTree>
    <p:extLst>
      <p:ext uri="{BB962C8B-B14F-4D97-AF65-F5344CB8AC3E}">
        <p14:creationId xmlns:p14="http://schemas.microsoft.com/office/powerpoint/2010/main" val="384758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F6740DC-AC9B-4510-9A34-91C548DC47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38FACB-4077-42E1-B7D1-477A7E8765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505" y="3784619"/>
            <a:ext cx="1876190" cy="304762"/>
          </a:xfrm>
          <a:prstGeom prst="rect">
            <a:avLst/>
          </a:prstGeom>
        </p:spPr>
      </p:pic>
      <p:pic>
        <p:nvPicPr>
          <p:cNvPr id="7" name="Picture 6" descr="A picture containing clipart&#10;&#10;Description generated with high confidence">
            <a:hlinkClick r:id="rId4" action="ppaction://hlinksldjump"/>
            <a:extLst>
              <a:ext uri="{FF2B5EF4-FFF2-40B4-BE49-F238E27FC236}">
                <a16:creationId xmlns:a16="http://schemas.microsoft.com/office/drawing/2014/main" id="{0C4843B9-6DF4-4AE8-A7B0-C938308879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219" y="2038371"/>
            <a:ext cx="580952" cy="3428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2FF25E-BF86-4A49-9FC1-3B2E70CF42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504" y="2668638"/>
            <a:ext cx="1666667" cy="2761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8612A4C-24A6-4743-971F-B16A450F9BF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799656"/>
            <a:ext cx="1476190" cy="380952"/>
          </a:xfrm>
          <a:prstGeom prst="rect">
            <a:avLst/>
          </a:prstGeom>
        </p:spPr>
      </p:pic>
      <p:pic>
        <p:nvPicPr>
          <p:cNvPr id="13" name="Picture 12">
            <a:hlinkClick r:id="rId8" action="ppaction://hlinksldjump"/>
            <a:extLst>
              <a:ext uri="{FF2B5EF4-FFF2-40B4-BE49-F238E27FC236}">
                <a16:creationId xmlns:a16="http://schemas.microsoft.com/office/drawing/2014/main" id="{DE7F2F5C-8703-4D9A-B44E-041B2A49E5C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565" y="5424216"/>
            <a:ext cx="457143" cy="466667"/>
          </a:xfrm>
          <a:prstGeom prst="rect">
            <a:avLst/>
          </a:prstGeom>
        </p:spPr>
      </p:pic>
      <p:pic>
        <p:nvPicPr>
          <p:cNvPr id="4" name="Picture 3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1429491-A06E-46EC-9E02-D92D0D1960A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700" y="2381228"/>
            <a:ext cx="3048000" cy="186215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89D6534-F230-4AE4-BFCF-1E4423FC33DA}"/>
              </a:ext>
            </a:extLst>
          </p:cNvPr>
          <p:cNvSpPr/>
          <p:nvPr/>
        </p:nvSpPr>
        <p:spPr>
          <a:xfrm>
            <a:off x="4584700" y="4243386"/>
            <a:ext cx="2997200" cy="1862159"/>
          </a:xfrm>
          <a:prstGeom prst="rect">
            <a:avLst/>
          </a:prstGeom>
          <a:solidFill>
            <a:srgbClr val="000000">
              <a:alpha val="6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0D9631-32FC-4799-9339-8B56B3DC14C8}"/>
              </a:ext>
            </a:extLst>
          </p:cNvPr>
          <p:cNvSpPr/>
          <p:nvPr/>
        </p:nvSpPr>
        <p:spPr>
          <a:xfrm>
            <a:off x="4610100" y="752455"/>
            <a:ext cx="2997200" cy="1637521"/>
          </a:xfrm>
          <a:prstGeom prst="rect">
            <a:avLst/>
          </a:prstGeom>
          <a:solidFill>
            <a:srgbClr val="000000">
              <a:alpha val="6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hlinkClick r:id="rId11" action="ppaction://hlinksldjump"/>
            <a:extLst>
              <a:ext uri="{FF2B5EF4-FFF2-40B4-BE49-F238E27FC236}">
                <a16:creationId xmlns:a16="http://schemas.microsoft.com/office/drawing/2014/main" id="{E58248B6-116D-4F8B-92F8-7A893461E23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906" y="3760489"/>
            <a:ext cx="2997200" cy="70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51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F6740DC-AC9B-4510-9A34-91C548DC47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38FACB-4077-42E1-B7D1-477A7E8765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505" y="3784619"/>
            <a:ext cx="1876190" cy="304762"/>
          </a:xfrm>
          <a:prstGeom prst="rect">
            <a:avLst/>
          </a:prstGeom>
        </p:spPr>
      </p:pic>
      <p:pic>
        <p:nvPicPr>
          <p:cNvPr id="7" name="Picture 6" descr="A picture containing clipart&#10;&#10;Description generated with high confidence">
            <a:hlinkClick r:id="rId4" action="ppaction://hlinksldjump"/>
            <a:extLst>
              <a:ext uri="{FF2B5EF4-FFF2-40B4-BE49-F238E27FC236}">
                <a16:creationId xmlns:a16="http://schemas.microsoft.com/office/drawing/2014/main" id="{0C4843B9-6DF4-4AE8-A7B0-C938308879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219" y="2038371"/>
            <a:ext cx="580952" cy="3428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2FF25E-BF86-4A49-9FC1-3B2E70CF42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504" y="2668638"/>
            <a:ext cx="1666667" cy="2761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8612A4C-24A6-4743-971F-B16A450F9BF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799656"/>
            <a:ext cx="1476190" cy="380952"/>
          </a:xfrm>
          <a:prstGeom prst="rect">
            <a:avLst/>
          </a:prstGeom>
        </p:spPr>
      </p:pic>
      <p:pic>
        <p:nvPicPr>
          <p:cNvPr id="13" name="Picture 12">
            <a:hlinkClick r:id="rId8" action="ppaction://hlinksldjump"/>
            <a:extLst>
              <a:ext uri="{FF2B5EF4-FFF2-40B4-BE49-F238E27FC236}">
                <a16:creationId xmlns:a16="http://schemas.microsoft.com/office/drawing/2014/main" id="{DE7F2F5C-8703-4D9A-B44E-041B2A49E5C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565" y="5424216"/>
            <a:ext cx="457143" cy="466667"/>
          </a:xfrm>
          <a:prstGeom prst="rect">
            <a:avLst/>
          </a:prstGeom>
        </p:spPr>
      </p:pic>
      <p:pic>
        <p:nvPicPr>
          <p:cNvPr id="4" name="Picture 3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36F91EFA-3A5B-426B-BF0C-C2630BB9322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077" y="2364464"/>
            <a:ext cx="3107845" cy="22533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93AAFED-9200-462F-9CDA-6F14E00415EC}"/>
              </a:ext>
            </a:extLst>
          </p:cNvPr>
          <p:cNvSpPr/>
          <p:nvPr/>
        </p:nvSpPr>
        <p:spPr>
          <a:xfrm>
            <a:off x="4610100" y="752455"/>
            <a:ext cx="2997200" cy="1637521"/>
          </a:xfrm>
          <a:prstGeom prst="rect">
            <a:avLst/>
          </a:prstGeom>
          <a:solidFill>
            <a:srgbClr val="000000">
              <a:alpha val="6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71F434-CBAA-4DEA-A066-D6A01A0BAB82}"/>
              </a:ext>
            </a:extLst>
          </p:cNvPr>
          <p:cNvSpPr/>
          <p:nvPr/>
        </p:nvSpPr>
        <p:spPr>
          <a:xfrm>
            <a:off x="4537342" y="4611093"/>
            <a:ext cx="2997200" cy="1637521"/>
          </a:xfrm>
          <a:prstGeom prst="rect">
            <a:avLst/>
          </a:prstGeom>
          <a:solidFill>
            <a:srgbClr val="000000">
              <a:alpha val="6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hlinkClick r:id="rId11" action="ppaction://hlinksldjump"/>
            <a:extLst>
              <a:ext uri="{FF2B5EF4-FFF2-40B4-BE49-F238E27FC236}">
                <a16:creationId xmlns:a16="http://schemas.microsoft.com/office/drawing/2014/main" id="{9A9CF094-0E94-4B46-98A6-4784BBBE623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100" y="3993237"/>
            <a:ext cx="2997200" cy="60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87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9D813DB-C984-41C8-B41B-3C3E011D4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1B65E35-FF4F-486A-B128-791FF9C9F424}"/>
              </a:ext>
            </a:extLst>
          </p:cNvPr>
          <p:cNvSpPr/>
          <p:nvPr/>
        </p:nvSpPr>
        <p:spPr>
          <a:xfrm>
            <a:off x="4584700" y="2717800"/>
            <a:ext cx="533400" cy="1270000"/>
          </a:xfrm>
          <a:prstGeom prst="rect">
            <a:avLst/>
          </a:prstGeom>
          <a:solidFill>
            <a:srgbClr val="000000">
              <a:alpha val="6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BFF5F1-9825-4924-859F-0C74BFA08B8A}"/>
              </a:ext>
            </a:extLst>
          </p:cNvPr>
          <p:cNvSpPr/>
          <p:nvPr/>
        </p:nvSpPr>
        <p:spPr>
          <a:xfrm>
            <a:off x="7048502" y="2717800"/>
            <a:ext cx="533400" cy="1270000"/>
          </a:xfrm>
          <a:prstGeom prst="rect">
            <a:avLst/>
          </a:prstGeom>
          <a:solidFill>
            <a:srgbClr val="000000">
              <a:alpha val="6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hlinkClick r:id="rId3" action="ppaction://hlinksldjump"/>
            <a:extLst>
              <a:ext uri="{FF2B5EF4-FFF2-40B4-BE49-F238E27FC236}">
                <a16:creationId xmlns:a16="http://schemas.microsoft.com/office/drawing/2014/main" id="{7BA5F1D8-A932-4806-820B-A51C1D1022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456" y="3797324"/>
            <a:ext cx="352381" cy="190476"/>
          </a:xfrm>
          <a:prstGeom prst="rect">
            <a:avLst/>
          </a:prstGeom>
        </p:spPr>
      </p:pic>
      <p:pic>
        <p:nvPicPr>
          <p:cNvPr id="9" name="Picture 8" descr="A close up of a logo&#10;&#10;Description generated with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7E3BC268-0C9C-49DE-AE89-CCE19B3BFD3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710" y="3759229"/>
            <a:ext cx="352381" cy="2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74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59FECBB-FF85-4D0F-8906-AA594E780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2" y="0"/>
            <a:ext cx="3347457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E3CAEA8C-100E-47A2-963F-D72D52E6C9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806700"/>
            <a:ext cx="761905" cy="28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881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EDD95B8-7A36-4285-959A-6A702CCC2F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207" y="480060"/>
            <a:ext cx="2879093" cy="589788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B75A1E5E-9F1C-4EC6-BAB3-9241734609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28" y="512606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BBB2C341-2375-4EC7-9157-E950D13494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466" y="3467100"/>
            <a:ext cx="466667" cy="447619"/>
          </a:xfrm>
          <a:prstGeom prst="rect">
            <a:avLst/>
          </a:prstGeom>
        </p:spPr>
      </p:pic>
      <p:pic>
        <p:nvPicPr>
          <p:cNvPr id="11" name="Picture 10" descr="A picture containing clipart&#10;&#10;Description generated with very high confidence">
            <a:hlinkClick r:id="rId7" action="ppaction://hlinksldjump"/>
            <a:extLst>
              <a:ext uri="{FF2B5EF4-FFF2-40B4-BE49-F238E27FC236}">
                <a16:creationId xmlns:a16="http://schemas.microsoft.com/office/drawing/2014/main" id="{C7C80E9C-D173-4774-B221-CB8BFEE0DC7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358" y="2656826"/>
            <a:ext cx="466667" cy="4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22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6B8C349-842E-4F9E-9822-2D73FFDA6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478266A8-50D4-404F-B410-FA5E84BC32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05466"/>
            <a:ext cx="457143" cy="466667"/>
          </a:xfrm>
          <a:prstGeom prst="rect">
            <a:avLst/>
          </a:prstGeom>
        </p:spPr>
      </p:pic>
      <p:pic>
        <p:nvPicPr>
          <p:cNvPr id="6" name="Picture 5">
            <a:hlinkClick r:id="rId5" action="ppaction://hlinksldjump"/>
            <a:extLst>
              <a:ext uri="{FF2B5EF4-FFF2-40B4-BE49-F238E27FC236}">
                <a16:creationId xmlns:a16="http://schemas.microsoft.com/office/drawing/2014/main" id="{1C61B053-FD96-4BED-8A6B-483AA3604F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952" y="4767285"/>
            <a:ext cx="1468348" cy="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397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0D679D1-070E-4F89-BB0D-DBF9978B06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7084C0BF-0716-426A-B84C-98CF2A1C9B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5" y="4433914"/>
            <a:ext cx="1476190" cy="428571"/>
          </a:xfrm>
          <a:prstGeom prst="rect">
            <a:avLst/>
          </a:prstGeom>
        </p:spPr>
      </p:pic>
      <p:pic>
        <p:nvPicPr>
          <p:cNvPr id="6" name="Picture 5">
            <a:hlinkClick r:id="rId5" action="ppaction://hlinksldjump"/>
            <a:extLst>
              <a:ext uri="{FF2B5EF4-FFF2-40B4-BE49-F238E27FC236}">
                <a16:creationId xmlns:a16="http://schemas.microsoft.com/office/drawing/2014/main" id="{66BAC1F2-D1BA-471A-BF0B-375DEB275E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3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9B85FAF-1B59-4861-A26C-176209827F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C8CEE803-3940-48E8-ACEE-A926A61F49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pic>
        <p:nvPicPr>
          <p:cNvPr id="6" name="Picture 5" descr="A picture containing clipart&#10;&#10;Description generated with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A704BB17-093C-4A6F-92EB-C8A8BB69A6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788" y="2314252"/>
            <a:ext cx="2192200" cy="417562"/>
          </a:xfrm>
          <a:prstGeom prst="rect">
            <a:avLst/>
          </a:prstGeom>
        </p:spPr>
      </p:pic>
      <p:pic>
        <p:nvPicPr>
          <p:cNvPr id="8" name="Picture 7">
            <a:hlinkClick r:id="rId5" action="ppaction://hlinksldjump"/>
            <a:extLst>
              <a:ext uri="{FF2B5EF4-FFF2-40B4-BE49-F238E27FC236}">
                <a16:creationId xmlns:a16="http://schemas.microsoft.com/office/drawing/2014/main" id="{D78F7230-6FD1-40CD-B1C6-E8473A192E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840" y="3171850"/>
            <a:ext cx="2238095" cy="400000"/>
          </a:xfrm>
          <a:prstGeom prst="rect">
            <a:avLst/>
          </a:prstGeom>
        </p:spPr>
      </p:pic>
      <p:pic>
        <p:nvPicPr>
          <p:cNvPr id="12" name="Picture 11">
            <a:hlinkClick r:id="rId8" action="ppaction://hlinksldjump"/>
            <a:extLst>
              <a:ext uri="{FF2B5EF4-FFF2-40B4-BE49-F238E27FC236}">
                <a16:creationId xmlns:a16="http://schemas.microsoft.com/office/drawing/2014/main" id="{127FD5BA-98C1-4485-A1BF-30C2ED4D20B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428" y="4604339"/>
            <a:ext cx="1457143" cy="3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476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9B85FAF-1B59-4861-A26C-176209827F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C8CEE803-3940-48E8-ACEE-A926A61F49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569C1-8079-4DBB-B697-AED21E2928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962" y="2185584"/>
            <a:ext cx="2886075" cy="27908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C23B7AF-D323-44D6-ABF5-F639B1400C2C}"/>
              </a:ext>
            </a:extLst>
          </p:cNvPr>
          <p:cNvSpPr/>
          <p:nvPr/>
        </p:nvSpPr>
        <p:spPr>
          <a:xfrm>
            <a:off x="4652962" y="736979"/>
            <a:ext cx="2886075" cy="1448605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E0036F-A0E1-461A-978B-CFD633A8C69A}"/>
              </a:ext>
            </a:extLst>
          </p:cNvPr>
          <p:cNvSpPr/>
          <p:nvPr/>
        </p:nvSpPr>
        <p:spPr>
          <a:xfrm>
            <a:off x="4652962" y="4976410"/>
            <a:ext cx="2886075" cy="1144612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hlinkClick r:id="rId6" action="ppaction://hlinksldjump"/>
            <a:extLst>
              <a:ext uri="{FF2B5EF4-FFF2-40B4-BE49-F238E27FC236}">
                <a16:creationId xmlns:a16="http://schemas.microsoft.com/office/drawing/2014/main" id="{3BBBFBC0-0CBD-4AD2-93F7-074010576CA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962" y="4345604"/>
            <a:ext cx="2785068" cy="66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6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D4C8561-6B2E-4BD0-BE41-7202151E4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9030509E-5E04-40D4-82D1-28169FCB22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489" y="2247900"/>
            <a:ext cx="1441520" cy="369864"/>
          </a:xfrm>
          <a:prstGeom prst="rect">
            <a:avLst/>
          </a:prstGeom>
        </p:spPr>
      </p:pic>
      <p:pic>
        <p:nvPicPr>
          <p:cNvPr id="7" name="Picture 6" descr="A close up of a logo&#10;&#10;Description generated with very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8B823C76-C3DA-48E3-BF91-1A85428525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666" y="3544914"/>
            <a:ext cx="1466667" cy="428571"/>
          </a:xfrm>
          <a:prstGeom prst="rect">
            <a:avLst/>
          </a:prstGeom>
        </p:spPr>
      </p:pic>
      <p:pic>
        <p:nvPicPr>
          <p:cNvPr id="9" name="Picture 8">
            <a:hlinkClick r:id="rId7" action="ppaction://hlinksldjump"/>
            <a:extLst>
              <a:ext uri="{FF2B5EF4-FFF2-40B4-BE49-F238E27FC236}">
                <a16:creationId xmlns:a16="http://schemas.microsoft.com/office/drawing/2014/main" id="{802EB84A-1586-4F4C-8701-94BC5AF0D8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828" y="5367366"/>
            <a:ext cx="488922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390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5ACBDF8-27B6-4748-9FA4-1DCFD5A234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4E291EBD-4F24-47A8-A86C-3E228EFE6E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pic>
        <p:nvPicPr>
          <p:cNvPr id="6" name="Picture 5" descr="A close up of a logo&#10;&#10;Description generated with very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C3B7BDEE-B8B8-474E-A95C-9BB530AF28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739" y="4621071"/>
            <a:ext cx="1447619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36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C616076-E04E-4C20-8E01-80752B632F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F4ABCA5B-D0A1-40A7-9EEA-0C2DF4F1B0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73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169BD31-935A-4ACC-B3E9-85F9D60E31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E5465FF-FAF2-4F45-8DA5-DCE3F7479DE7}"/>
              </a:ext>
            </a:extLst>
          </p:cNvPr>
          <p:cNvSpPr/>
          <p:nvPr/>
        </p:nvSpPr>
        <p:spPr>
          <a:xfrm>
            <a:off x="4612943" y="1460310"/>
            <a:ext cx="2893326" cy="17742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CCBEFC-8E97-4BFD-98F6-19C6C2E76FB0}"/>
              </a:ext>
            </a:extLst>
          </p:cNvPr>
          <p:cNvSpPr/>
          <p:nvPr/>
        </p:nvSpPr>
        <p:spPr>
          <a:xfrm>
            <a:off x="4612943" y="4763069"/>
            <a:ext cx="2893326" cy="19106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68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169BD31-935A-4ACC-B3E9-85F9D60E31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BE444849-8028-4B14-98B5-D0C89AA81D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644" y="912366"/>
            <a:ext cx="409524" cy="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15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B4BD453-87A6-4748-A31B-FDCA47E45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45058B92-02A9-4051-8C62-798B99B67C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pic>
        <p:nvPicPr>
          <p:cNvPr id="6" name="Picture 5" descr="A close up of a logo&#10;&#10;Description generated with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C1936400-F633-4EBE-A0FF-2ED2FC72C6A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905" y="1972471"/>
            <a:ext cx="2676190" cy="238095"/>
          </a:xfrm>
          <a:prstGeom prst="rect">
            <a:avLst/>
          </a:prstGeom>
        </p:spPr>
      </p:pic>
      <p:sp>
        <p:nvSpPr>
          <p:cNvPr id="7" name="Rectangle 6">
            <a:hlinkClick r:id="rId7" action="ppaction://hlinksldjump"/>
            <a:extLst>
              <a:ext uri="{FF2B5EF4-FFF2-40B4-BE49-F238E27FC236}">
                <a16:creationId xmlns:a16="http://schemas.microsoft.com/office/drawing/2014/main" id="{CA50BBAE-EB5E-4F18-A5B2-9376F74AFF61}"/>
              </a:ext>
            </a:extLst>
          </p:cNvPr>
          <p:cNvSpPr/>
          <p:nvPr/>
        </p:nvSpPr>
        <p:spPr>
          <a:xfrm>
            <a:off x="4817352" y="2768600"/>
            <a:ext cx="2676190" cy="2209800"/>
          </a:xfrm>
          <a:prstGeom prst="rect">
            <a:avLst/>
          </a:prstGeom>
          <a:solidFill>
            <a:srgbClr val="FFFFFF">
              <a:alpha val="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89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B4BD453-87A6-4748-A31B-FDCA47E45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45058B92-02A9-4051-8C62-798B99B67C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pic>
        <p:nvPicPr>
          <p:cNvPr id="5" name="Picture 4" descr="A close up of a keyboard&#10;&#10;Description generated with very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394993EB-9904-4C57-92CC-05BEDB0ABB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977" y="4408228"/>
            <a:ext cx="2857143" cy="168919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D69B703-F29B-4A3F-9E42-A948F84F67F0}"/>
              </a:ext>
            </a:extLst>
          </p:cNvPr>
          <p:cNvSpPr/>
          <p:nvPr/>
        </p:nvSpPr>
        <p:spPr>
          <a:xfrm>
            <a:off x="4962525" y="2009775"/>
            <a:ext cx="1200150" cy="1714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334684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B4BD453-87A6-4748-A31B-FDCA47E45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45058B92-02A9-4051-8C62-798B99B67C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D69B703-F29B-4A3F-9E42-A948F84F67F0}"/>
              </a:ext>
            </a:extLst>
          </p:cNvPr>
          <p:cNvSpPr/>
          <p:nvPr/>
        </p:nvSpPr>
        <p:spPr>
          <a:xfrm>
            <a:off x="4962525" y="2009775"/>
            <a:ext cx="1200150" cy="1714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Email</a:t>
            </a:r>
          </a:p>
        </p:txBody>
      </p:sp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42DA041-1FC9-471D-AD7E-16B78000F5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682" y="2927350"/>
            <a:ext cx="2346635" cy="156051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B33FDD8-0F38-4E93-9778-1B96E94736C7}"/>
              </a:ext>
            </a:extLst>
          </p:cNvPr>
          <p:cNvSpPr/>
          <p:nvPr/>
        </p:nvSpPr>
        <p:spPr>
          <a:xfrm>
            <a:off x="4610100" y="1384300"/>
            <a:ext cx="2946400" cy="1543050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6F5216-CE0E-43AB-B6F9-A988BBE65534}"/>
              </a:ext>
            </a:extLst>
          </p:cNvPr>
          <p:cNvSpPr/>
          <p:nvPr/>
        </p:nvSpPr>
        <p:spPr>
          <a:xfrm>
            <a:off x="4622799" y="4462462"/>
            <a:ext cx="2946400" cy="1568449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5F042F-A086-4B32-86AD-435FEEEAC016}"/>
              </a:ext>
            </a:extLst>
          </p:cNvPr>
          <p:cNvSpPr/>
          <p:nvPr/>
        </p:nvSpPr>
        <p:spPr>
          <a:xfrm>
            <a:off x="4584701" y="2889250"/>
            <a:ext cx="368724" cy="1543050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EA3980-D588-4093-A05E-8784E0E5D0EE}"/>
              </a:ext>
            </a:extLst>
          </p:cNvPr>
          <p:cNvSpPr/>
          <p:nvPr/>
        </p:nvSpPr>
        <p:spPr>
          <a:xfrm>
            <a:off x="7269317" y="2863848"/>
            <a:ext cx="312582" cy="1624014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hlinkClick r:id="rId6" action="ppaction://hlinksldjump"/>
            <a:extLst>
              <a:ext uri="{FF2B5EF4-FFF2-40B4-BE49-F238E27FC236}">
                <a16:creationId xmlns:a16="http://schemas.microsoft.com/office/drawing/2014/main" id="{F9A7DFC3-81D3-4995-926C-CA7E164C31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524" y="4190238"/>
            <a:ext cx="504762" cy="2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13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7294296-0260-4709-8EC9-0643E425B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8E07F97F-1B57-4B9C-9E75-7D8C71B86A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pic>
        <p:nvPicPr>
          <p:cNvPr id="6" name="Picture 5">
            <a:hlinkClick r:id="rId5" action="ppaction://hlinksldjump"/>
            <a:extLst>
              <a:ext uri="{FF2B5EF4-FFF2-40B4-BE49-F238E27FC236}">
                <a16:creationId xmlns:a16="http://schemas.microsoft.com/office/drawing/2014/main" id="{7C454044-B559-439B-8695-12718BEDB6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168" y="4862543"/>
            <a:ext cx="1504762" cy="466667"/>
          </a:xfrm>
          <a:prstGeom prst="rect">
            <a:avLst/>
          </a:prstGeom>
        </p:spPr>
      </p:pic>
      <p:sp>
        <p:nvSpPr>
          <p:cNvPr id="7" name="Rectangle 6">
            <a:hlinkClick r:id="rId7" action="ppaction://hlinksldjump"/>
            <a:extLst>
              <a:ext uri="{FF2B5EF4-FFF2-40B4-BE49-F238E27FC236}">
                <a16:creationId xmlns:a16="http://schemas.microsoft.com/office/drawing/2014/main" id="{AACA9F0F-6C6E-42C8-8493-A8AD9A614CEC}"/>
              </a:ext>
            </a:extLst>
          </p:cNvPr>
          <p:cNvSpPr/>
          <p:nvPr/>
        </p:nvSpPr>
        <p:spPr>
          <a:xfrm>
            <a:off x="4762500" y="1790700"/>
            <a:ext cx="2692400" cy="8128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8" action="ppaction://hlinksldjump"/>
            <a:extLst>
              <a:ext uri="{FF2B5EF4-FFF2-40B4-BE49-F238E27FC236}">
                <a16:creationId xmlns:a16="http://schemas.microsoft.com/office/drawing/2014/main" id="{D8D22E2F-B07B-42B6-9D42-EA966FFD1F79}"/>
              </a:ext>
            </a:extLst>
          </p:cNvPr>
          <p:cNvSpPr/>
          <p:nvPr/>
        </p:nvSpPr>
        <p:spPr>
          <a:xfrm>
            <a:off x="4749800" y="2832099"/>
            <a:ext cx="2692400" cy="673965"/>
          </a:xfrm>
          <a:prstGeom prst="rect">
            <a:avLst/>
          </a:prstGeom>
          <a:solidFill>
            <a:srgbClr val="000000">
              <a:alpha val="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close up of a logo&#10;&#10;Description generated with very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BC413EF6-3A01-4D93-8825-3D0EC968C0B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166" y="4136163"/>
            <a:ext cx="1485714" cy="3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43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7294296-0260-4709-8EC9-0643E425B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8E07F97F-1B57-4B9C-9E75-7D8C71B86A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CB82E6D-B1D6-46E0-BEFD-C50844E809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730" y="2578100"/>
            <a:ext cx="2720539" cy="138747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DE4DF6-A0B9-4071-BAF5-BCA8FEDC0778}"/>
              </a:ext>
            </a:extLst>
          </p:cNvPr>
          <p:cNvSpPr/>
          <p:nvPr/>
        </p:nvSpPr>
        <p:spPr>
          <a:xfrm>
            <a:off x="4610100" y="723900"/>
            <a:ext cx="2946400" cy="1854200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CDBD8E-5DAD-4463-9971-2E9644628A10}"/>
              </a:ext>
            </a:extLst>
          </p:cNvPr>
          <p:cNvSpPr/>
          <p:nvPr/>
        </p:nvSpPr>
        <p:spPr>
          <a:xfrm>
            <a:off x="4622799" y="3962400"/>
            <a:ext cx="2946400" cy="2171700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15D650-1732-4357-80D9-39C862BB7CFB}"/>
              </a:ext>
            </a:extLst>
          </p:cNvPr>
          <p:cNvSpPr/>
          <p:nvPr/>
        </p:nvSpPr>
        <p:spPr>
          <a:xfrm>
            <a:off x="4635499" y="2578100"/>
            <a:ext cx="100231" cy="1884362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CF4135-6C06-4787-9CAC-A8BC6FFC2ACC}"/>
              </a:ext>
            </a:extLst>
          </p:cNvPr>
          <p:cNvSpPr/>
          <p:nvPr/>
        </p:nvSpPr>
        <p:spPr>
          <a:xfrm>
            <a:off x="7456269" y="2578100"/>
            <a:ext cx="100231" cy="1884363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close up of a logo&#10;&#10;Description generated with very high confidence">
            <a:hlinkClick r:id="rId6" action="ppaction://hlinksldjump"/>
            <a:extLst>
              <a:ext uri="{FF2B5EF4-FFF2-40B4-BE49-F238E27FC236}">
                <a16:creationId xmlns:a16="http://schemas.microsoft.com/office/drawing/2014/main" id="{4619807D-D665-4894-9955-C2F765CEEAA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231" y="3510721"/>
            <a:ext cx="512632" cy="468865"/>
          </a:xfrm>
          <a:prstGeom prst="rect">
            <a:avLst/>
          </a:prstGeom>
        </p:spPr>
      </p:pic>
      <p:pic>
        <p:nvPicPr>
          <p:cNvPr id="15" name="Picture 14">
            <a:hlinkClick r:id="rId8" action="ppaction://hlinksldjump"/>
            <a:extLst>
              <a:ext uri="{FF2B5EF4-FFF2-40B4-BE49-F238E27FC236}">
                <a16:creationId xmlns:a16="http://schemas.microsoft.com/office/drawing/2014/main" id="{76F48C52-34BC-4145-942D-D8897585A04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863" y="3528311"/>
            <a:ext cx="705397" cy="43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6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7294296-0260-4709-8EC9-0643E425B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2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8E07F97F-1B57-4B9C-9E75-7D8C71B86A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pic>
        <p:nvPicPr>
          <p:cNvPr id="6" name="Picture 5">
            <a:hlinkClick r:id="rId5" action="ppaction://hlinksldjump"/>
            <a:extLst>
              <a:ext uri="{FF2B5EF4-FFF2-40B4-BE49-F238E27FC236}">
                <a16:creationId xmlns:a16="http://schemas.microsoft.com/office/drawing/2014/main" id="{7C454044-B559-439B-8695-12718BEDB6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168" y="4862543"/>
            <a:ext cx="1504762" cy="466667"/>
          </a:xfrm>
          <a:prstGeom prst="rect">
            <a:avLst/>
          </a:prstGeom>
        </p:spPr>
      </p:pic>
      <p:pic>
        <p:nvPicPr>
          <p:cNvPr id="5" name="Picture 4" descr="A close up of a keyboard&#10;&#10;Description generated with very high confidence">
            <a:extLst>
              <a:ext uri="{FF2B5EF4-FFF2-40B4-BE49-F238E27FC236}">
                <a16:creationId xmlns:a16="http://schemas.microsoft.com/office/drawing/2014/main" id="{CE28469B-585B-4FA6-A34A-A6985F407E2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057" y="4203701"/>
            <a:ext cx="2857143" cy="1889904"/>
          </a:xfrm>
          <a:prstGeom prst="rect">
            <a:avLst/>
          </a:prstGeom>
        </p:spPr>
      </p:pic>
      <p:sp>
        <p:nvSpPr>
          <p:cNvPr id="7" name="Rectangle 6">
            <a:hlinkClick r:id="rId8" action="ppaction://hlinksldjump"/>
            <a:extLst>
              <a:ext uri="{FF2B5EF4-FFF2-40B4-BE49-F238E27FC236}">
                <a16:creationId xmlns:a16="http://schemas.microsoft.com/office/drawing/2014/main" id="{AACA9F0F-6C6E-42C8-8493-A8AD9A614CEC}"/>
              </a:ext>
            </a:extLst>
          </p:cNvPr>
          <p:cNvSpPr/>
          <p:nvPr/>
        </p:nvSpPr>
        <p:spPr>
          <a:xfrm>
            <a:off x="4667428" y="4257357"/>
            <a:ext cx="2947586" cy="1836248"/>
          </a:xfrm>
          <a:prstGeom prst="rect">
            <a:avLst/>
          </a:prstGeom>
          <a:solidFill>
            <a:srgbClr val="000000">
              <a:alpha val="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303689-2880-41E1-A1C2-037D0CBE8B2D}"/>
              </a:ext>
            </a:extLst>
          </p:cNvPr>
          <p:cNvSpPr txBox="1"/>
          <p:nvPr/>
        </p:nvSpPr>
        <p:spPr>
          <a:xfrm>
            <a:off x="5599710" y="2841625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*******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31886D-48EB-4AC9-B452-7774F6B0FF9A}"/>
              </a:ext>
            </a:extLst>
          </p:cNvPr>
          <p:cNvSpPr txBox="1"/>
          <p:nvPr/>
        </p:nvSpPr>
        <p:spPr>
          <a:xfrm>
            <a:off x="5644931" y="3039156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*******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238CE4-2671-4F8D-83FE-2FDFF3F00ADE}"/>
              </a:ext>
            </a:extLst>
          </p:cNvPr>
          <p:cNvSpPr txBox="1"/>
          <p:nvPr/>
        </p:nvSpPr>
        <p:spPr>
          <a:xfrm>
            <a:off x="5783831" y="3239231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*******</a:t>
            </a:r>
          </a:p>
        </p:txBody>
      </p:sp>
    </p:spTree>
    <p:extLst>
      <p:ext uri="{BB962C8B-B14F-4D97-AF65-F5344CB8AC3E}">
        <p14:creationId xmlns:p14="http://schemas.microsoft.com/office/powerpoint/2010/main" val="24015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30126F4-50D4-4476-BF28-2238F140D6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760BEC0A-5DA3-4C18-9F31-0D0DA00D4A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5418166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DC37CA8E-117B-4BF3-8814-53CE55E377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28" y="3557605"/>
            <a:ext cx="1666667" cy="276190"/>
          </a:xfrm>
          <a:prstGeom prst="rect">
            <a:avLst/>
          </a:prstGeom>
        </p:spPr>
      </p:pic>
      <p:pic>
        <p:nvPicPr>
          <p:cNvPr id="9" name="Picture 8">
            <a:hlinkClick r:id="rId7" action="ppaction://hlinksldjump"/>
            <a:extLst>
              <a:ext uri="{FF2B5EF4-FFF2-40B4-BE49-F238E27FC236}">
                <a16:creationId xmlns:a16="http://schemas.microsoft.com/office/drawing/2014/main" id="{393773BC-E389-4922-839C-919CD06ADA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053" y="4483099"/>
            <a:ext cx="1457143" cy="4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793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7294296-0260-4709-8EC9-0643E425B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2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8E07F97F-1B57-4B9C-9E75-7D8C71B86A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pic>
        <p:nvPicPr>
          <p:cNvPr id="6" name="Picture 5">
            <a:hlinkClick r:id="rId5" action="ppaction://hlinksldjump"/>
            <a:extLst>
              <a:ext uri="{FF2B5EF4-FFF2-40B4-BE49-F238E27FC236}">
                <a16:creationId xmlns:a16="http://schemas.microsoft.com/office/drawing/2014/main" id="{7C454044-B559-439B-8695-12718BEDB6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168" y="4862543"/>
            <a:ext cx="1504762" cy="46666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D303689-2880-41E1-A1C2-037D0CBE8B2D}"/>
              </a:ext>
            </a:extLst>
          </p:cNvPr>
          <p:cNvSpPr txBox="1"/>
          <p:nvPr/>
        </p:nvSpPr>
        <p:spPr>
          <a:xfrm>
            <a:off x="5599710" y="2841625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*******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31886D-48EB-4AC9-B452-7774F6B0FF9A}"/>
              </a:ext>
            </a:extLst>
          </p:cNvPr>
          <p:cNvSpPr txBox="1"/>
          <p:nvPr/>
        </p:nvSpPr>
        <p:spPr>
          <a:xfrm>
            <a:off x="5644931" y="3039156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*******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238CE4-2671-4F8D-83FE-2FDFF3F00ADE}"/>
              </a:ext>
            </a:extLst>
          </p:cNvPr>
          <p:cNvSpPr txBox="1"/>
          <p:nvPr/>
        </p:nvSpPr>
        <p:spPr>
          <a:xfrm>
            <a:off x="5783831" y="3239231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*******</a:t>
            </a:r>
          </a:p>
        </p:txBody>
      </p:sp>
      <p:pic>
        <p:nvPicPr>
          <p:cNvPr id="8" name="Picture 7">
            <a:hlinkClick r:id="rId7" action="ppaction://hlinksldjump"/>
            <a:extLst>
              <a:ext uri="{FF2B5EF4-FFF2-40B4-BE49-F238E27FC236}">
                <a16:creationId xmlns:a16="http://schemas.microsoft.com/office/drawing/2014/main" id="{3F877947-5CD4-4798-AECB-FD9918737A2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04" y="3565828"/>
            <a:ext cx="1476190" cy="409524"/>
          </a:xfrm>
          <a:prstGeom prst="rect">
            <a:avLst/>
          </a:prstGeom>
        </p:spPr>
      </p:pic>
      <p:pic>
        <p:nvPicPr>
          <p:cNvPr id="13" name="Picture 12" descr="A close up of a logo&#10;&#10;Description generated with very high confidence">
            <a:hlinkClick r:id="rId9" action="ppaction://hlinksldjump"/>
            <a:extLst>
              <a:ext uri="{FF2B5EF4-FFF2-40B4-BE49-F238E27FC236}">
                <a16:creationId xmlns:a16="http://schemas.microsoft.com/office/drawing/2014/main" id="{4B4CC7C3-4F55-49EF-BB95-852CC2C1280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166" y="4136163"/>
            <a:ext cx="1485714" cy="3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0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7294296-0260-4709-8EC9-0643E425B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8E07F97F-1B57-4B9C-9E75-7D8C71B86A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DE4DF6-A0B9-4071-BAF5-BCA8FEDC0778}"/>
              </a:ext>
            </a:extLst>
          </p:cNvPr>
          <p:cNvSpPr/>
          <p:nvPr/>
        </p:nvSpPr>
        <p:spPr>
          <a:xfrm>
            <a:off x="4610100" y="723900"/>
            <a:ext cx="2946400" cy="1854200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CDBD8E-5DAD-4463-9971-2E9644628A10}"/>
              </a:ext>
            </a:extLst>
          </p:cNvPr>
          <p:cNvSpPr/>
          <p:nvPr/>
        </p:nvSpPr>
        <p:spPr>
          <a:xfrm>
            <a:off x="4622799" y="3962400"/>
            <a:ext cx="2946400" cy="2171700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15D650-1732-4357-80D9-39C862BB7CFB}"/>
              </a:ext>
            </a:extLst>
          </p:cNvPr>
          <p:cNvSpPr/>
          <p:nvPr/>
        </p:nvSpPr>
        <p:spPr>
          <a:xfrm>
            <a:off x="4635499" y="2578100"/>
            <a:ext cx="100231" cy="1884362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CF4135-6C06-4787-9CAC-A8BC6FFC2ACC}"/>
              </a:ext>
            </a:extLst>
          </p:cNvPr>
          <p:cNvSpPr/>
          <p:nvPr/>
        </p:nvSpPr>
        <p:spPr>
          <a:xfrm>
            <a:off x="7456269" y="2578100"/>
            <a:ext cx="100231" cy="1884363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9E84E7-BABB-4949-BB11-E87DF944C7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350" y="2458985"/>
            <a:ext cx="2738220" cy="1820916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>
            <a:hlinkClick r:id="rId6" action="ppaction://hlinksldjump"/>
            <a:extLst>
              <a:ext uri="{FF2B5EF4-FFF2-40B4-BE49-F238E27FC236}">
                <a16:creationId xmlns:a16="http://schemas.microsoft.com/office/drawing/2014/main" id="{159A0862-7328-44C7-A528-D4CB23B365B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330" y="3978275"/>
            <a:ext cx="472670" cy="238095"/>
          </a:xfrm>
          <a:prstGeom prst="rect">
            <a:avLst/>
          </a:prstGeom>
        </p:spPr>
      </p:pic>
      <p:pic>
        <p:nvPicPr>
          <p:cNvPr id="14" name="Picture 13">
            <a:hlinkClick r:id="rId8" action="ppaction://hlinksldjump"/>
            <a:extLst>
              <a:ext uri="{FF2B5EF4-FFF2-40B4-BE49-F238E27FC236}">
                <a16:creationId xmlns:a16="http://schemas.microsoft.com/office/drawing/2014/main" id="{75434971-52EF-4F9C-BB97-88A0F0E620C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153" y="3978275"/>
            <a:ext cx="527607" cy="27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21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7294296-0260-4709-8EC9-0643E425B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8E07F97F-1B57-4B9C-9E75-7D8C71B86A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DE4DF6-A0B9-4071-BAF5-BCA8FEDC0778}"/>
              </a:ext>
            </a:extLst>
          </p:cNvPr>
          <p:cNvSpPr/>
          <p:nvPr/>
        </p:nvSpPr>
        <p:spPr>
          <a:xfrm>
            <a:off x="4610100" y="723900"/>
            <a:ext cx="2946400" cy="1854200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CDBD8E-5DAD-4463-9971-2E9644628A10}"/>
              </a:ext>
            </a:extLst>
          </p:cNvPr>
          <p:cNvSpPr/>
          <p:nvPr/>
        </p:nvSpPr>
        <p:spPr>
          <a:xfrm>
            <a:off x="4622799" y="3962400"/>
            <a:ext cx="2946400" cy="2171700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15D650-1732-4357-80D9-39C862BB7CFB}"/>
              </a:ext>
            </a:extLst>
          </p:cNvPr>
          <p:cNvSpPr/>
          <p:nvPr/>
        </p:nvSpPr>
        <p:spPr>
          <a:xfrm>
            <a:off x="4635499" y="2578100"/>
            <a:ext cx="100231" cy="1884362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CF4135-6C06-4787-9CAC-A8BC6FFC2ACC}"/>
              </a:ext>
            </a:extLst>
          </p:cNvPr>
          <p:cNvSpPr/>
          <p:nvPr/>
        </p:nvSpPr>
        <p:spPr>
          <a:xfrm>
            <a:off x="7456269" y="2578100"/>
            <a:ext cx="100231" cy="1884363"/>
          </a:xfrm>
          <a:prstGeom prst="rect">
            <a:avLst/>
          </a:prstGeom>
          <a:solidFill>
            <a:srgbClr val="000000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63C557-50AC-4EC1-8D63-6FD7297269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915" y="2601912"/>
            <a:ext cx="2820770" cy="1336675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>
            <a:hlinkClick r:id="rId6" action="ppaction://hlinksldjump"/>
            <a:extLst>
              <a:ext uri="{FF2B5EF4-FFF2-40B4-BE49-F238E27FC236}">
                <a16:creationId xmlns:a16="http://schemas.microsoft.com/office/drawing/2014/main" id="{27D3395A-6361-4A8E-92DC-42FF67DAE2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1493" y="3520281"/>
            <a:ext cx="731961" cy="36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30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58C4E4E-ABDE-458E-94A1-F84A799995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12" name="Picture 11">
            <a:hlinkClick r:id="rId3" action="ppaction://hlinksldjump"/>
            <a:extLst>
              <a:ext uri="{FF2B5EF4-FFF2-40B4-BE49-F238E27FC236}">
                <a16:creationId xmlns:a16="http://schemas.microsoft.com/office/drawing/2014/main" id="{8AF7036D-4953-4484-88B6-E964CE043A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pic>
        <p:nvPicPr>
          <p:cNvPr id="13" name="Picture 12">
            <a:hlinkClick r:id="rId5" action="ppaction://hlinksldjump"/>
            <a:extLst>
              <a:ext uri="{FF2B5EF4-FFF2-40B4-BE49-F238E27FC236}">
                <a16:creationId xmlns:a16="http://schemas.microsoft.com/office/drawing/2014/main" id="{BC81EE17-5827-46D7-ABFB-D606775A54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246" y="3765348"/>
            <a:ext cx="1942857" cy="390476"/>
          </a:xfrm>
          <a:prstGeom prst="rect">
            <a:avLst/>
          </a:prstGeom>
        </p:spPr>
      </p:pic>
      <p:pic>
        <p:nvPicPr>
          <p:cNvPr id="15" name="Picture 14">
            <a:hlinkClick r:id="rId7" action="ppaction://hlinksldjump"/>
            <a:extLst>
              <a:ext uri="{FF2B5EF4-FFF2-40B4-BE49-F238E27FC236}">
                <a16:creationId xmlns:a16="http://schemas.microsoft.com/office/drawing/2014/main" id="{8644A864-5F86-4F73-9CCF-F2395542DC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680" y="4320732"/>
            <a:ext cx="1952381" cy="466667"/>
          </a:xfrm>
          <a:prstGeom prst="rect">
            <a:avLst/>
          </a:prstGeom>
        </p:spPr>
      </p:pic>
      <p:pic>
        <p:nvPicPr>
          <p:cNvPr id="17" name="Picture 16">
            <a:hlinkClick r:id="rId9" action="ppaction://hlinksldjump"/>
            <a:extLst>
              <a:ext uri="{FF2B5EF4-FFF2-40B4-BE49-F238E27FC236}">
                <a16:creationId xmlns:a16="http://schemas.microsoft.com/office/drawing/2014/main" id="{87489997-025F-44CB-8CC3-E95EC53AC52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103" y="4879377"/>
            <a:ext cx="1933333" cy="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36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1EA74BB-9507-43D6-B97D-E2F059A1ED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6" name="Picture 5">
            <a:hlinkClick r:id="rId3" action="ppaction://hlinksldjump"/>
            <a:extLst>
              <a:ext uri="{FF2B5EF4-FFF2-40B4-BE49-F238E27FC236}">
                <a16:creationId xmlns:a16="http://schemas.microsoft.com/office/drawing/2014/main" id="{4AEE48B4-0364-419A-87B2-05E0C5025F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021" y="3629026"/>
            <a:ext cx="448843" cy="276210"/>
          </a:xfrm>
          <a:prstGeom prst="rect">
            <a:avLst/>
          </a:prstGeom>
        </p:spPr>
      </p:pic>
      <p:pic>
        <p:nvPicPr>
          <p:cNvPr id="8" name="Picture 7" descr="A close up of a logo&#10;&#10;Description generated with very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2FE58D34-011F-4224-8B89-7FBC621EAF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250" y="3601964"/>
            <a:ext cx="448843" cy="30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91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D03934F-D8B1-4EBF-9CB4-999FCF85C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6" name="Picture 5" descr="A close up of a logo&#10;&#10;Description generated with very high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D7E062CA-8259-45C2-9487-56EE0022E9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352" y="3543299"/>
            <a:ext cx="790548" cy="3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34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DDE3254-F1A3-4A38-8AC2-BB15419C77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sp>
        <p:nvSpPr>
          <p:cNvPr id="4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07F167C7-D75D-496D-8EFC-73E56AF36E15}"/>
              </a:ext>
            </a:extLst>
          </p:cNvPr>
          <p:cNvSpPr/>
          <p:nvPr/>
        </p:nvSpPr>
        <p:spPr>
          <a:xfrm>
            <a:off x="4775200" y="1799771"/>
            <a:ext cx="2699657" cy="2467429"/>
          </a:xfrm>
          <a:prstGeom prst="rect">
            <a:avLst/>
          </a:prstGeom>
          <a:solidFill>
            <a:srgbClr val="4472C4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hlinkClick r:id="rId4" action="ppaction://hlinksldjump"/>
            <a:extLst>
              <a:ext uri="{FF2B5EF4-FFF2-40B4-BE49-F238E27FC236}">
                <a16:creationId xmlns:a16="http://schemas.microsoft.com/office/drawing/2014/main" id="{5BB2A465-5BAA-40F2-8AF5-542AAE73F4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69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DDE3254-F1A3-4A38-8AC2-BB15419C77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A149456B-D387-4309-B3C1-32BCA6D08D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pic>
        <p:nvPicPr>
          <p:cNvPr id="5" name="Picture 4" descr="A close up of a keyboard&#10;&#10;Description generated with very high confidence">
            <a:hlinkClick r:id="rId5" action="ppaction://hlinksldjump"/>
            <a:extLst>
              <a:ext uri="{FF2B5EF4-FFF2-40B4-BE49-F238E27FC236}">
                <a16:creationId xmlns:a16="http://schemas.microsoft.com/office/drawing/2014/main" id="{1FED0861-58B5-4EBE-AFF9-71AC232909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977" y="4107707"/>
            <a:ext cx="2857143" cy="2032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EB78BCE-6740-4274-B29F-D9EFA17AEBEB}"/>
              </a:ext>
            </a:extLst>
          </p:cNvPr>
          <p:cNvSpPr txBox="1"/>
          <p:nvPr/>
        </p:nvSpPr>
        <p:spPr>
          <a:xfrm>
            <a:off x="5751771" y="2754868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99/99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E7F5E8-C7A9-414C-93E2-08A91C7845C6}"/>
              </a:ext>
            </a:extLst>
          </p:cNvPr>
          <p:cNvSpPr txBox="1"/>
          <p:nvPr/>
        </p:nvSpPr>
        <p:spPr>
          <a:xfrm>
            <a:off x="5822978" y="2352065"/>
            <a:ext cx="170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6498498498498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DF5430-0A8F-474F-A2DB-50076EEC52B2}"/>
              </a:ext>
            </a:extLst>
          </p:cNvPr>
          <p:cNvSpPr txBox="1"/>
          <p:nvPr/>
        </p:nvSpPr>
        <p:spPr>
          <a:xfrm>
            <a:off x="5965932" y="1982733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John Doe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08C25B-BA2B-4E02-8AF9-EA4C5A6A94E4}"/>
              </a:ext>
            </a:extLst>
          </p:cNvPr>
          <p:cNvSpPr txBox="1"/>
          <p:nvPr/>
        </p:nvSpPr>
        <p:spPr>
          <a:xfrm>
            <a:off x="6251056" y="331681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123</a:t>
            </a:r>
          </a:p>
        </p:txBody>
      </p:sp>
    </p:spTree>
    <p:extLst>
      <p:ext uri="{BB962C8B-B14F-4D97-AF65-F5344CB8AC3E}">
        <p14:creationId xmlns:p14="http://schemas.microsoft.com/office/powerpoint/2010/main" val="99625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DDE3254-F1A3-4A38-8AC2-BB15419C77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4" name="Picture 3">
            <a:hlinkClick r:id="rId3" action="ppaction://hlinksldjump"/>
            <a:extLst>
              <a:ext uri="{FF2B5EF4-FFF2-40B4-BE49-F238E27FC236}">
                <a16:creationId xmlns:a16="http://schemas.microsoft.com/office/drawing/2014/main" id="{A149456B-D387-4309-B3C1-32BCA6D08D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978" y="5418975"/>
            <a:ext cx="457143" cy="4666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EB78BCE-6740-4274-B29F-D9EFA17AEBEB}"/>
              </a:ext>
            </a:extLst>
          </p:cNvPr>
          <p:cNvSpPr txBox="1"/>
          <p:nvPr/>
        </p:nvSpPr>
        <p:spPr>
          <a:xfrm>
            <a:off x="5751771" y="2754868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99/99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E7F5E8-C7A9-414C-93E2-08A91C7845C6}"/>
              </a:ext>
            </a:extLst>
          </p:cNvPr>
          <p:cNvSpPr txBox="1"/>
          <p:nvPr/>
        </p:nvSpPr>
        <p:spPr>
          <a:xfrm>
            <a:off x="5822978" y="2352065"/>
            <a:ext cx="170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6498498498498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DF5430-0A8F-474F-A2DB-50076EEC52B2}"/>
              </a:ext>
            </a:extLst>
          </p:cNvPr>
          <p:cNvSpPr txBox="1"/>
          <p:nvPr/>
        </p:nvSpPr>
        <p:spPr>
          <a:xfrm>
            <a:off x="5965932" y="1982733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John Doe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08C25B-BA2B-4E02-8AF9-EA4C5A6A94E4}"/>
              </a:ext>
            </a:extLst>
          </p:cNvPr>
          <p:cNvSpPr txBox="1"/>
          <p:nvPr/>
        </p:nvSpPr>
        <p:spPr>
          <a:xfrm>
            <a:off x="6251056" y="331681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123</a:t>
            </a:r>
          </a:p>
        </p:txBody>
      </p:sp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AABFB5CD-1B7B-413B-82F8-10B1489C2F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882" y="4465043"/>
            <a:ext cx="1933333" cy="4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570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99161A0-CF4C-44A0-8A63-C5160977E7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>
            <a:hlinkClick r:id="rId3" action="ppaction://hlinksldjump"/>
            <a:extLst>
              <a:ext uri="{FF2B5EF4-FFF2-40B4-BE49-F238E27FC236}">
                <a16:creationId xmlns:a16="http://schemas.microsoft.com/office/drawing/2014/main" id="{8B37A3F7-EE26-4318-A539-3C12BE0C67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391" y="5422928"/>
            <a:ext cx="457143" cy="466667"/>
          </a:xfrm>
          <a:prstGeom prst="rect">
            <a:avLst/>
          </a:prstGeom>
        </p:spPr>
      </p:pic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101C9573-C18B-431B-B1D2-D92B6705F2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212" y="2522571"/>
            <a:ext cx="2438095" cy="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0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3266AAF-1642-4C6A-89DC-B6A2A9DB59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243" y="0"/>
            <a:ext cx="3367514" cy="6858000"/>
          </a:xfrm>
          <a:prstGeom prst="rect">
            <a:avLst/>
          </a:prstGeom>
        </p:spPr>
      </p:pic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60E10B6-45B9-4415-AA30-1A766BDAC4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351" y="2393124"/>
            <a:ext cx="3077298" cy="2409371"/>
          </a:xfrm>
          <a:prstGeom prst="rect">
            <a:avLst/>
          </a:prstGeom>
        </p:spPr>
      </p:pic>
      <p:pic>
        <p:nvPicPr>
          <p:cNvPr id="7" name="Picture 6">
            <a:hlinkClick r:id="rId4" action="ppaction://hlinksldjump"/>
            <a:extLst>
              <a:ext uri="{FF2B5EF4-FFF2-40B4-BE49-F238E27FC236}">
                <a16:creationId xmlns:a16="http://schemas.microsoft.com/office/drawing/2014/main" id="{567F0BA3-5E24-4A11-B8E7-361FA692AD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350" y="4157048"/>
            <a:ext cx="3077297" cy="78344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FBBCE35-19AA-442B-9E43-DF2375A94421}"/>
              </a:ext>
            </a:extLst>
          </p:cNvPr>
          <p:cNvSpPr/>
          <p:nvPr/>
        </p:nvSpPr>
        <p:spPr>
          <a:xfrm>
            <a:off x="4557350" y="736979"/>
            <a:ext cx="3077297" cy="16561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C0005A-8F33-466A-8EBD-4A37D4EA1D8C}"/>
              </a:ext>
            </a:extLst>
          </p:cNvPr>
          <p:cNvSpPr/>
          <p:nvPr/>
        </p:nvSpPr>
        <p:spPr>
          <a:xfrm>
            <a:off x="4557350" y="4940490"/>
            <a:ext cx="3077297" cy="11805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78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26</Words>
  <Application>Microsoft Office PowerPoint</Application>
  <PresentationFormat>Widescreen</PresentationFormat>
  <Paragraphs>19</Paragraphs>
  <Slides>78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8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Gay</dc:creator>
  <cp:lastModifiedBy>Rebecca Gay</cp:lastModifiedBy>
  <cp:revision>24</cp:revision>
  <dcterms:created xsi:type="dcterms:W3CDTF">2019-03-14T10:48:33Z</dcterms:created>
  <dcterms:modified xsi:type="dcterms:W3CDTF">2019-03-14T15:20:21Z</dcterms:modified>
</cp:coreProperties>
</file>